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1267" r:id="rId2"/>
    <p:sldId id="1201" r:id="rId3"/>
    <p:sldId id="1228" r:id="rId4"/>
    <p:sldId id="1257" r:id="rId5"/>
    <p:sldId id="1276" r:id="rId6"/>
    <p:sldId id="1258" r:id="rId7"/>
    <p:sldId id="1259" r:id="rId8"/>
    <p:sldId id="1266" r:id="rId9"/>
    <p:sldId id="1229" r:id="rId10"/>
    <p:sldId id="1263" r:id="rId11"/>
    <p:sldId id="1281" r:id="rId12"/>
    <p:sldId id="1251" r:id="rId13"/>
    <p:sldId id="1302" r:id="rId14"/>
    <p:sldId id="1280" r:id="rId15"/>
    <p:sldId id="1273" r:id="rId16"/>
    <p:sldId id="1305" r:id="rId17"/>
    <p:sldId id="1282" r:id="rId18"/>
    <p:sldId id="1303" r:id="rId19"/>
    <p:sldId id="1283" r:id="rId20"/>
    <p:sldId id="1307" r:id="rId21"/>
    <p:sldId id="1274" r:id="rId22"/>
    <p:sldId id="1304" r:id="rId23"/>
    <p:sldId id="1284" r:id="rId24"/>
    <p:sldId id="1306" r:id="rId25"/>
    <p:sldId id="1308" r:id="rId26"/>
    <p:sldId id="1309" r:id="rId27"/>
    <p:sldId id="1285" r:id="rId28"/>
    <p:sldId id="1268" r:id="rId29"/>
    <p:sldId id="1237" r:id="rId30"/>
    <p:sldId id="1310" r:id="rId31"/>
  </p:sldIdLst>
  <p:sldSz cx="12192000" cy="6858000"/>
  <p:notesSz cx="6858000" cy="9313863"/>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990033"/>
    <a:srgbClr val="FF5050"/>
    <a:srgbClr val="993366"/>
    <a:srgbClr val="D60093"/>
    <a:srgbClr val="339966"/>
    <a:srgbClr val="CC0000"/>
    <a:srgbClr val="663300"/>
    <a:srgbClr val="800000"/>
    <a:srgbClr val="0000CC"/>
    <a:srgbClr val="00009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86" d="100"/>
          <a:sy n="86" d="100"/>
        </p:scale>
        <p:origin x="562" y="7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microsoft.com/office/2016/11/relationships/changesInfo" Target="changesInfos/changesInfo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Edward Irish" userId="097da01e8823f29e" providerId="LiveId" clId="{C9D818AB-E59D-4A78-A712-7E46C855B4B8}"/>
    <pc:docChg chg="undo redo custSel addSld delSld modSld sldOrd">
      <pc:chgData name="Edward Irish" userId="097da01e8823f29e" providerId="LiveId" clId="{C9D818AB-E59D-4A78-A712-7E46C855B4B8}" dt="2019-04-01T13:05:24.090" v="913"/>
      <pc:docMkLst>
        <pc:docMk/>
      </pc:docMkLst>
      <pc:sldChg chg="modSp">
        <pc:chgData name="Edward Irish" userId="097da01e8823f29e" providerId="LiveId" clId="{C9D818AB-E59D-4A78-A712-7E46C855B4B8}" dt="2019-03-25T12:25:57.651" v="162" actId="1076"/>
        <pc:sldMkLst>
          <pc:docMk/>
          <pc:sldMk cId="3743460506" sldId="1201"/>
        </pc:sldMkLst>
        <pc:spChg chg="mod">
          <ac:chgData name="Edward Irish" userId="097da01e8823f29e" providerId="LiveId" clId="{C9D818AB-E59D-4A78-A712-7E46C855B4B8}" dt="2019-03-25T12:25:57.651" v="162" actId="1076"/>
          <ac:spMkLst>
            <pc:docMk/>
            <pc:sldMk cId="3743460506" sldId="1201"/>
            <ac:spMk id="4" creationId="{9D764032-3353-4EE1-B0CA-20A82C40C38C}"/>
          </ac:spMkLst>
        </pc:spChg>
      </pc:sldChg>
      <pc:sldChg chg="addSp delSp">
        <pc:chgData name="Edward Irish" userId="097da01e8823f29e" providerId="LiveId" clId="{C9D818AB-E59D-4A78-A712-7E46C855B4B8}" dt="2019-03-27T16:10:46.552" v="200" actId="478"/>
        <pc:sldMkLst>
          <pc:docMk/>
          <pc:sldMk cId="3572701055" sldId="1228"/>
        </pc:sldMkLst>
        <pc:picChg chg="add del">
          <ac:chgData name="Edward Irish" userId="097da01e8823f29e" providerId="LiveId" clId="{C9D818AB-E59D-4A78-A712-7E46C855B4B8}" dt="2019-03-27T16:10:46.552" v="200" actId="478"/>
          <ac:picMkLst>
            <pc:docMk/>
            <pc:sldMk cId="3572701055" sldId="1228"/>
            <ac:picMk id="1026" creationId="{4DE5FA4C-E5D1-46DE-804E-B2A0CB18332F}"/>
          </ac:picMkLst>
        </pc:picChg>
      </pc:sldChg>
      <pc:sldChg chg="modSp ord">
        <pc:chgData name="Edward Irish" userId="097da01e8823f29e" providerId="LiveId" clId="{C9D818AB-E59D-4A78-A712-7E46C855B4B8}" dt="2019-03-29T12:57:59.659" v="747" actId="20577"/>
        <pc:sldMkLst>
          <pc:docMk/>
          <pc:sldMk cId="1623728052" sldId="1229"/>
        </pc:sldMkLst>
        <pc:spChg chg="mod">
          <ac:chgData name="Edward Irish" userId="097da01e8823f29e" providerId="LiveId" clId="{C9D818AB-E59D-4A78-A712-7E46C855B4B8}" dt="2019-03-29T12:57:59.659" v="747" actId="20577"/>
          <ac:spMkLst>
            <pc:docMk/>
            <pc:sldMk cId="1623728052" sldId="1229"/>
            <ac:spMk id="4" creationId="{F531A764-A1DF-4F8C-9161-49FA57FB6293}"/>
          </ac:spMkLst>
        </pc:spChg>
      </pc:sldChg>
      <pc:sldChg chg="modSp">
        <pc:chgData name="Edward Irish" userId="097da01e8823f29e" providerId="LiveId" clId="{C9D818AB-E59D-4A78-A712-7E46C855B4B8}" dt="2019-03-27T17:11:27.705" v="711" actId="20577"/>
        <pc:sldMkLst>
          <pc:docMk/>
          <pc:sldMk cId="215488521" sldId="1237"/>
        </pc:sldMkLst>
        <pc:spChg chg="mod">
          <ac:chgData name="Edward Irish" userId="097da01e8823f29e" providerId="LiveId" clId="{C9D818AB-E59D-4A78-A712-7E46C855B4B8}" dt="2019-03-27T17:11:27.705" v="711" actId="20577"/>
          <ac:spMkLst>
            <pc:docMk/>
            <pc:sldMk cId="215488521" sldId="1237"/>
            <ac:spMk id="10" creationId="{366036EC-6336-4FCE-A4BB-FBE9FFEE9BA1}"/>
          </ac:spMkLst>
        </pc:spChg>
      </pc:sldChg>
      <pc:sldChg chg="modSp ord">
        <pc:chgData name="Edward Irish" userId="097da01e8823f29e" providerId="LiveId" clId="{C9D818AB-E59D-4A78-A712-7E46C855B4B8}" dt="2019-03-29T12:58:17.292" v="755" actId="20577"/>
        <pc:sldMkLst>
          <pc:docMk/>
          <pc:sldMk cId="623257859" sldId="1251"/>
        </pc:sldMkLst>
        <pc:spChg chg="mod">
          <ac:chgData name="Edward Irish" userId="097da01e8823f29e" providerId="LiveId" clId="{C9D818AB-E59D-4A78-A712-7E46C855B4B8}" dt="2019-03-29T12:58:17.292" v="755" actId="20577"/>
          <ac:spMkLst>
            <pc:docMk/>
            <pc:sldMk cId="623257859" sldId="1251"/>
            <ac:spMk id="4" creationId="{F531A764-A1DF-4F8C-9161-49FA57FB6293}"/>
          </ac:spMkLst>
        </pc:spChg>
        <pc:spChg chg="mod">
          <ac:chgData name="Edward Irish" userId="097da01e8823f29e" providerId="LiveId" clId="{C9D818AB-E59D-4A78-A712-7E46C855B4B8}" dt="2019-03-27T16:22:17.750" v="277" actId="20577"/>
          <ac:spMkLst>
            <pc:docMk/>
            <pc:sldMk cId="623257859" sldId="1251"/>
            <ac:spMk id="10" creationId="{366036EC-6336-4FCE-A4BB-FBE9FFEE9BA1}"/>
          </ac:spMkLst>
        </pc:spChg>
      </pc:sldChg>
      <pc:sldChg chg="modSp ord">
        <pc:chgData name="Edward Irish" userId="097da01e8823f29e" providerId="LiveId" clId="{C9D818AB-E59D-4A78-A712-7E46C855B4B8}" dt="2019-03-29T12:57:38.460" v="736" actId="20577"/>
        <pc:sldMkLst>
          <pc:docMk/>
          <pc:sldMk cId="616223090" sldId="1257"/>
        </pc:sldMkLst>
        <pc:spChg chg="mod">
          <ac:chgData name="Edward Irish" userId="097da01e8823f29e" providerId="LiveId" clId="{C9D818AB-E59D-4A78-A712-7E46C855B4B8}" dt="2019-03-29T12:57:38.460" v="736" actId="20577"/>
          <ac:spMkLst>
            <pc:docMk/>
            <pc:sldMk cId="616223090" sldId="1257"/>
            <ac:spMk id="4" creationId="{F531A764-A1DF-4F8C-9161-49FA57FB6293}"/>
          </ac:spMkLst>
        </pc:spChg>
      </pc:sldChg>
      <pc:sldChg chg="modSp ord">
        <pc:chgData name="Edward Irish" userId="097da01e8823f29e" providerId="LiveId" clId="{C9D818AB-E59D-4A78-A712-7E46C855B4B8}" dt="2019-03-29T12:57:49.343" v="741" actId="20577"/>
        <pc:sldMkLst>
          <pc:docMk/>
          <pc:sldMk cId="1987589434" sldId="1258"/>
        </pc:sldMkLst>
        <pc:spChg chg="mod">
          <ac:chgData name="Edward Irish" userId="097da01e8823f29e" providerId="LiveId" clId="{C9D818AB-E59D-4A78-A712-7E46C855B4B8}" dt="2019-03-29T12:57:49.343" v="741" actId="20577"/>
          <ac:spMkLst>
            <pc:docMk/>
            <pc:sldMk cId="1987589434" sldId="1258"/>
            <ac:spMk id="4" creationId="{F531A764-A1DF-4F8C-9161-49FA57FB6293}"/>
          </ac:spMkLst>
        </pc:spChg>
      </pc:sldChg>
      <pc:sldChg chg="addSp delSp modSp ord">
        <pc:chgData name="Edward Irish" userId="097da01e8823f29e" providerId="LiveId" clId="{C9D818AB-E59D-4A78-A712-7E46C855B4B8}" dt="2019-03-29T12:57:54.692" v="744" actId="20577"/>
        <pc:sldMkLst>
          <pc:docMk/>
          <pc:sldMk cId="980352814" sldId="1259"/>
        </pc:sldMkLst>
        <pc:spChg chg="mod">
          <ac:chgData name="Edward Irish" userId="097da01e8823f29e" providerId="LiveId" clId="{C9D818AB-E59D-4A78-A712-7E46C855B4B8}" dt="2019-03-29T12:57:54.692" v="744" actId="20577"/>
          <ac:spMkLst>
            <pc:docMk/>
            <pc:sldMk cId="980352814" sldId="1259"/>
            <ac:spMk id="4" creationId="{F531A764-A1DF-4F8C-9161-49FA57FB6293}"/>
          </ac:spMkLst>
        </pc:spChg>
        <pc:picChg chg="add mod">
          <ac:chgData name="Edward Irish" userId="097da01e8823f29e" providerId="LiveId" clId="{C9D818AB-E59D-4A78-A712-7E46C855B4B8}" dt="2019-03-24T23:13:29.735" v="160" actId="14100"/>
          <ac:picMkLst>
            <pc:docMk/>
            <pc:sldMk cId="980352814" sldId="1259"/>
            <ac:picMk id="1026" creationId="{C0620AED-28EB-4BDD-9C69-42F547C144BF}"/>
          </ac:picMkLst>
        </pc:picChg>
        <pc:picChg chg="del">
          <ac:chgData name="Edward Irish" userId="097da01e8823f29e" providerId="LiveId" clId="{C9D818AB-E59D-4A78-A712-7E46C855B4B8}" dt="2019-03-24T23:13:07.738" v="157" actId="478"/>
          <ac:picMkLst>
            <pc:docMk/>
            <pc:sldMk cId="980352814" sldId="1259"/>
            <ac:picMk id="3074" creationId="{A96D884B-25C9-4C1D-9C09-749C7035894F}"/>
          </ac:picMkLst>
        </pc:picChg>
      </pc:sldChg>
      <pc:sldChg chg="modSp ord">
        <pc:chgData name="Edward Irish" userId="097da01e8823f29e" providerId="LiveId" clId="{C9D818AB-E59D-4A78-A712-7E46C855B4B8}" dt="2019-03-29T12:58:03.494" v="748" actId="20577"/>
        <pc:sldMkLst>
          <pc:docMk/>
          <pc:sldMk cId="3518657319" sldId="1263"/>
        </pc:sldMkLst>
        <pc:spChg chg="mod">
          <ac:chgData name="Edward Irish" userId="097da01e8823f29e" providerId="LiveId" clId="{C9D818AB-E59D-4A78-A712-7E46C855B4B8}" dt="2019-03-29T12:58:03.494" v="748" actId="20577"/>
          <ac:spMkLst>
            <pc:docMk/>
            <pc:sldMk cId="3518657319" sldId="1263"/>
            <ac:spMk id="4" creationId="{F531A764-A1DF-4F8C-9161-49FA57FB6293}"/>
          </ac:spMkLst>
        </pc:spChg>
      </pc:sldChg>
      <pc:sldChg chg="modSp ord">
        <pc:chgData name="Edward Irish" userId="097da01e8823f29e" providerId="LiveId" clId="{C9D818AB-E59D-4A78-A712-7E46C855B4B8}" dt="2019-04-01T13:05:24.090" v="913"/>
        <pc:sldMkLst>
          <pc:docMk/>
          <pc:sldMk cId="2496758408" sldId="1266"/>
        </pc:sldMkLst>
        <pc:spChg chg="mod">
          <ac:chgData name="Edward Irish" userId="097da01e8823f29e" providerId="LiveId" clId="{C9D818AB-E59D-4A78-A712-7E46C855B4B8}" dt="2019-03-29T12:58:09.152" v="752" actId="20577"/>
          <ac:spMkLst>
            <pc:docMk/>
            <pc:sldMk cId="2496758408" sldId="1266"/>
            <ac:spMk id="4" creationId="{F531A764-A1DF-4F8C-9161-49FA57FB6293}"/>
          </ac:spMkLst>
        </pc:spChg>
      </pc:sldChg>
      <pc:sldChg chg="modSp">
        <pc:chgData name="Edward Irish" userId="097da01e8823f29e" providerId="LiveId" clId="{C9D818AB-E59D-4A78-A712-7E46C855B4B8}" dt="2019-03-29T16:24:54.694" v="825" actId="20577"/>
        <pc:sldMkLst>
          <pc:docMk/>
          <pc:sldMk cId="366324038" sldId="1267"/>
        </pc:sldMkLst>
        <pc:spChg chg="mod">
          <ac:chgData name="Edward Irish" userId="097da01e8823f29e" providerId="LiveId" clId="{C9D818AB-E59D-4A78-A712-7E46C855B4B8}" dt="2019-03-29T16:24:54.694" v="825" actId="20577"/>
          <ac:spMkLst>
            <pc:docMk/>
            <pc:sldMk cId="366324038" sldId="1267"/>
            <ac:spMk id="10" creationId="{366036EC-6336-4FCE-A4BB-FBE9FFEE9BA1}"/>
          </ac:spMkLst>
        </pc:spChg>
      </pc:sldChg>
      <pc:sldChg chg="modSp">
        <pc:chgData name="Edward Irish" userId="097da01e8823f29e" providerId="LiveId" clId="{C9D818AB-E59D-4A78-A712-7E46C855B4B8}" dt="2019-03-27T17:09:43.912" v="699" actId="1076"/>
        <pc:sldMkLst>
          <pc:docMk/>
          <pc:sldMk cId="1372706036" sldId="1268"/>
        </pc:sldMkLst>
        <pc:spChg chg="mod">
          <ac:chgData name="Edward Irish" userId="097da01e8823f29e" providerId="LiveId" clId="{C9D818AB-E59D-4A78-A712-7E46C855B4B8}" dt="2019-03-27T17:09:43.912" v="699" actId="1076"/>
          <ac:spMkLst>
            <pc:docMk/>
            <pc:sldMk cId="1372706036" sldId="1268"/>
            <ac:spMk id="4" creationId="{9D764032-3353-4EE1-B0CA-20A82C40C38C}"/>
          </ac:spMkLst>
        </pc:spChg>
      </pc:sldChg>
      <pc:sldChg chg="modSp">
        <pc:chgData name="Edward Irish" userId="097da01e8823f29e" providerId="LiveId" clId="{C9D818AB-E59D-4A78-A712-7E46C855B4B8}" dt="2019-03-29T12:58:33.709" v="763" actId="20577"/>
        <pc:sldMkLst>
          <pc:docMk/>
          <pc:sldMk cId="2858861097" sldId="1273"/>
        </pc:sldMkLst>
        <pc:spChg chg="mod">
          <ac:chgData name="Edward Irish" userId="097da01e8823f29e" providerId="LiveId" clId="{C9D818AB-E59D-4A78-A712-7E46C855B4B8}" dt="2019-03-27T16:28:20.673" v="341" actId="20577"/>
          <ac:spMkLst>
            <pc:docMk/>
            <pc:sldMk cId="2858861097" sldId="1273"/>
            <ac:spMk id="2" creationId="{412A17E2-6B85-4D19-9007-0DF68E891DBD}"/>
          </ac:spMkLst>
        </pc:spChg>
        <pc:spChg chg="mod">
          <ac:chgData name="Edward Irish" userId="097da01e8823f29e" providerId="LiveId" clId="{C9D818AB-E59D-4A78-A712-7E46C855B4B8}" dt="2019-03-29T12:58:33.709" v="763" actId="20577"/>
          <ac:spMkLst>
            <pc:docMk/>
            <pc:sldMk cId="2858861097" sldId="1273"/>
            <ac:spMk id="4" creationId="{F531A764-A1DF-4F8C-9161-49FA57FB6293}"/>
          </ac:spMkLst>
        </pc:spChg>
        <pc:spChg chg="mod">
          <ac:chgData name="Edward Irish" userId="097da01e8823f29e" providerId="LiveId" clId="{C9D818AB-E59D-4A78-A712-7E46C855B4B8}" dt="2019-03-27T16:28:04.777" v="309" actId="20577"/>
          <ac:spMkLst>
            <pc:docMk/>
            <pc:sldMk cId="2858861097" sldId="1273"/>
            <ac:spMk id="10" creationId="{366036EC-6336-4FCE-A4BB-FBE9FFEE9BA1}"/>
          </ac:spMkLst>
        </pc:spChg>
      </pc:sldChg>
      <pc:sldChg chg="modSp ord">
        <pc:chgData name="Edward Irish" userId="097da01e8823f29e" providerId="LiveId" clId="{C9D818AB-E59D-4A78-A712-7E46C855B4B8}" dt="2019-03-30T10:26:10.391" v="890" actId="20577"/>
        <pc:sldMkLst>
          <pc:docMk/>
          <pc:sldMk cId="3217924034" sldId="1274"/>
        </pc:sldMkLst>
        <pc:spChg chg="mod">
          <ac:chgData name="Edward Irish" userId="097da01e8823f29e" providerId="LiveId" clId="{C9D818AB-E59D-4A78-A712-7E46C855B4B8}" dt="2019-03-27T16:46:04.034" v="500" actId="20577"/>
          <ac:spMkLst>
            <pc:docMk/>
            <pc:sldMk cId="3217924034" sldId="1274"/>
            <ac:spMk id="2" creationId="{412A17E2-6B85-4D19-9007-0DF68E891DBD}"/>
          </ac:spMkLst>
        </pc:spChg>
        <pc:spChg chg="mod">
          <ac:chgData name="Edward Irish" userId="097da01e8823f29e" providerId="LiveId" clId="{C9D818AB-E59D-4A78-A712-7E46C855B4B8}" dt="2019-03-29T13:00:12.817" v="789" actId="20577"/>
          <ac:spMkLst>
            <pc:docMk/>
            <pc:sldMk cId="3217924034" sldId="1274"/>
            <ac:spMk id="4" creationId="{F531A764-A1DF-4F8C-9161-49FA57FB6293}"/>
          </ac:spMkLst>
        </pc:spChg>
        <pc:spChg chg="mod">
          <ac:chgData name="Edward Irish" userId="097da01e8823f29e" providerId="LiveId" clId="{C9D818AB-E59D-4A78-A712-7E46C855B4B8}" dt="2019-03-30T10:26:10.391" v="890" actId="20577"/>
          <ac:spMkLst>
            <pc:docMk/>
            <pc:sldMk cId="3217924034" sldId="1274"/>
            <ac:spMk id="10" creationId="{366036EC-6336-4FCE-A4BB-FBE9FFEE9BA1}"/>
          </ac:spMkLst>
        </pc:spChg>
      </pc:sldChg>
      <pc:sldChg chg="modSp ord">
        <pc:chgData name="Edward Irish" userId="097da01e8823f29e" providerId="LiveId" clId="{C9D818AB-E59D-4A78-A712-7E46C855B4B8}" dt="2019-03-29T12:57:44.219" v="738" actId="20577"/>
        <pc:sldMkLst>
          <pc:docMk/>
          <pc:sldMk cId="1613483653" sldId="1276"/>
        </pc:sldMkLst>
        <pc:spChg chg="mod">
          <ac:chgData name="Edward Irish" userId="097da01e8823f29e" providerId="LiveId" clId="{C9D818AB-E59D-4A78-A712-7E46C855B4B8}" dt="2019-03-29T12:57:44.219" v="738" actId="20577"/>
          <ac:spMkLst>
            <pc:docMk/>
            <pc:sldMk cId="1613483653" sldId="1276"/>
            <ac:spMk id="4" creationId="{F531A764-A1DF-4F8C-9161-49FA57FB6293}"/>
          </ac:spMkLst>
        </pc:spChg>
      </pc:sldChg>
      <pc:sldChg chg="addSp delSp modSp add ord setBg">
        <pc:chgData name="Edward Irish" userId="097da01e8823f29e" providerId="LiveId" clId="{C9D818AB-E59D-4A78-A712-7E46C855B4B8}" dt="2019-03-29T12:58:29.050" v="762" actId="20577"/>
        <pc:sldMkLst>
          <pc:docMk/>
          <pc:sldMk cId="2644811107" sldId="1280"/>
        </pc:sldMkLst>
        <pc:spChg chg="mod">
          <ac:chgData name="Edward Irish" userId="097da01e8823f29e" providerId="LiveId" clId="{C9D818AB-E59D-4A78-A712-7E46C855B4B8}" dt="2019-03-29T12:58:29.050" v="762" actId="20577"/>
          <ac:spMkLst>
            <pc:docMk/>
            <pc:sldMk cId="2644811107" sldId="1280"/>
            <ac:spMk id="4" creationId="{F531A764-A1DF-4F8C-9161-49FA57FB6293}"/>
          </ac:spMkLst>
        </pc:spChg>
        <pc:picChg chg="add mod ord">
          <ac:chgData name="Edward Irish" userId="097da01e8823f29e" providerId="LiveId" clId="{C9D818AB-E59D-4A78-A712-7E46C855B4B8}" dt="2019-03-27T16:25:06.849" v="300" actId="167"/>
          <ac:picMkLst>
            <pc:docMk/>
            <pc:sldMk cId="2644811107" sldId="1280"/>
            <ac:picMk id="1026" creationId="{0D2A6F4F-A84A-48B1-A469-B86FB66A4D9B}"/>
          </ac:picMkLst>
        </pc:picChg>
        <pc:picChg chg="del">
          <ac:chgData name="Edward Irish" userId="097da01e8823f29e" providerId="LiveId" clId="{C9D818AB-E59D-4A78-A712-7E46C855B4B8}" dt="2019-03-27T16:12:54.901" v="220" actId="478"/>
          <ac:picMkLst>
            <pc:docMk/>
            <pc:sldMk cId="2644811107" sldId="1280"/>
            <ac:picMk id="6146" creationId="{A37FE849-0A94-4F32-A8C5-EB1473A6151E}"/>
          </ac:picMkLst>
        </pc:picChg>
      </pc:sldChg>
      <pc:sldChg chg="add ord">
        <pc:chgData name="Edward Irish" userId="097da01e8823f29e" providerId="LiveId" clId="{C9D818AB-E59D-4A78-A712-7E46C855B4B8}" dt="2019-03-27T16:14:08.479" v="236"/>
        <pc:sldMkLst>
          <pc:docMk/>
          <pc:sldMk cId="1872006838" sldId="1281"/>
        </pc:sldMkLst>
      </pc:sldChg>
      <pc:sldChg chg="modSp add ord">
        <pc:chgData name="Edward Irish" userId="097da01e8823f29e" providerId="LiveId" clId="{C9D818AB-E59D-4A78-A712-7E46C855B4B8}" dt="2019-03-30T10:25:47.305" v="888" actId="20577"/>
        <pc:sldMkLst>
          <pc:docMk/>
          <pc:sldMk cId="767283458" sldId="1282"/>
        </pc:sldMkLst>
        <pc:spChg chg="mod">
          <ac:chgData name="Edward Irish" userId="097da01e8823f29e" providerId="LiveId" clId="{C9D818AB-E59D-4A78-A712-7E46C855B4B8}" dt="2019-03-27T16:35:52.149" v="415" actId="20577"/>
          <ac:spMkLst>
            <pc:docMk/>
            <pc:sldMk cId="767283458" sldId="1282"/>
            <ac:spMk id="2" creationId="{412A17E2-6B85-4D19-9007-0DF68E891DBD}"/>
          </ac:spMkLst>
        </pc:spChg>
        <pc:spChg chg="mod">
          <ac:chgData name="Edward Irish" userId="097da01e8823f29e" providerId="LiveId" clId="{C9D818AB-E59D-4A78-A712-7E46C855B4B8}" dt="2019-03-29T12:59:29.420" v="775" actId="20577"/>
          <ac:spMkLst>
            <pc:docMk/>
            <pc:sldMk cId="767283458" sldId="1282"/>
            <ac:spMk id="4" creationId="{F531A764-A1DF-4F8C-9161-49FA57FB6293}"/>
          </ac:spMkLst>
        </pc:spChg>
        <pc:spChg chg="mod">
          <ac:chgData name="Edward Irish" userId="097da01e8823f29e" providerId="LiveId" clId="{C9D818AB-E59D-4A78-A712-7E46C855B4B8}" dt="2019-03-30T10:25:47.305" v="888" actId="20577"/>
          <ac:spMkLst>
            <pc:docMk/>
            <pc:sldMk cId="767283458" sldId="1282"/>
            <ac:spMk id="10" creationId="{366036EC-6336-4FCE-A4BB-FBE9FFEE9BA1}"/>
          </ac:spMkLst>
        </pc:spChg>
      </pc:sldChg>
      <pc:sldChg chg="modSp add ord">
        <pc:chgData name="Edward Irish" userId="097da01e8823f29e" providerId="LiveId" clId="{C9D818AB-E59D-4A78-A712-7E46C855B4B8}" dt="2019-03-29T12:59:45.838" v="781" actId="20577"/>
        <pc:sldMkLst>
          <pc:docMk/>
          <pc:sldMk cId="21730825" sldId="1283"/>
        </pc:sldMkLst>
        <pc:spChg chg="mod">
          <ac:chgData name="Edward Irish" userId="097da01e8823f29e" providerId="LiveId" clId="{C9D818AB-E59D-4A78-A712-7E46C855B4B8}" dt="2019-03-29T12:59:45.838" v="781" actId="20577"/>
          <ac:spMkLst>
            <pc:docMk/>
            <pc:sldMk cId="21730825" sldId="1283"/>
            <ac:spMk id="4" creationId="{F531A764-A1DF-4F8C-9161-49FA57FB6293}"/>
          </ac:spMkLst>
        </pc:spChg>
        <pc:spChg chg="mod">
          <ac:chgData name="Edward Irish" userId="097da01e8823f29e" providerId="LiveId" clId="{C9D818AB-E59D-4A78-A712-7E46C855B4B8}" dt="2019-03-27T16:38:21.693" v="438" actId="20577"/>
          <ac:spMkLst>
            <pc:docMk/>
            <pc:sldMk cId="21730825" sldId="1283"/>
            <ac:spMk id="10" creationId="{366036EC-6336-4FCE-A4BB-FBE9FFEE9BA1}"/>
          </ac:spMkLst>
        </pc:spChg>
      </pc:sldChg>
      <pc:sldChg chg="addSp modSp add ord">
        <pc:chgData name="Edward Irish" userId="097da01e8823f29e" providerId="LiveId" clId="{C9D818AB-E59D-4A78-A712-7E46C855B4B8}" dt="2019-03-29T14:08:55.281" v="797" actId="20577"/>
        <pc:sldMkLst>
          <pc:docMk/>
          <pc:sldMk cId="2395849206" sldId="1284"/>
        </pc:sldMkLst>
        <pc:spChg chg="mod">
          <ac:chgData name="Edward Irish" userId="097da01e8823f29e" providerId="LiveId" clId="{C9D818AB-E59D-4A78-A712-7E46C855B4B8}" dt="2019-03-29T14:08:55.281" v="797" actId="20577"/>
          <ac:spMkLst>
            <pc:docMk/>
            <pc:sldMk cId="2395849206" sldId="1284"/>
            <ac:spMk id="4" creationId="{F531A764-A1DF-4F8C-9161-49FA57FB6293}"/>
          </ac:spMkLst>
        </pc:spChg>
        <pc:picChg chg="add ord">
          <ac:chgData name="Edward Irish" userId="097da01e8823f29e" providerId="LiveId" clId="{C9D818AB-E59D-4A78-A712-7E46C855B4B8}" dt="2019-03-29T14:08:42.451" v="793" actId="167"/>
          <ac:picMkLst>
            <pc:docMk/>
            <pc:sldMk cId="2395849206" sldId="1284"/>
            <ac:picMk id="4098" creationId="{DA599C69-561B-4A6F-BED9-E434A3C8C162}"/>
          </ac:picMkLst>
        </pc:picChg>
      </pc:sldChg>
      <pc:sldChg chg="modSp add">
        <pc:chgData name="Edward Irish" userId="097da01e8823f29e" providerId="LiveId" clId="{C9D818AB-E59D-4A78-A712-7E46C855B4B8}" dt="2019-03-30T10:27:49.639" v="912" actId="20577"/>
        <pc:sldMkLst>
          <pc:docMk/>
          <pc:sldMk cId="3438850625" sldId="1285"/>
        </pc:sldMkLst>
        <pc:spChg chg="mod">
          <ac:chgData name="Edward Irish" userId="097da01e8823f29e" providerId="LiveId" clId="{C9D818AB-E59D-4A78-A712-7E46C855B4B8}" dt="2019-03-27T17:05:53.324" v="672" actId="20577"/>
          <ac:spMkLst>
            <pc:docMk/>
            <pc:sldMk cId="3438850625" sldId="1285"/>
            <ac:spMk id="2" creationId="{412A17E2-6B85-4D19-9007-0DF68E891DBD}"/>
          </ac:spMkLst>
        </pc:spChg>
        <pc:spChg chg="mod">
          <ac:chgData name="Edward Irish" userId="097da01e8823f29e" providerId="LiveId" clId="{C9D818AB-E59D-4A78-A712-7E46C855B4B8}" dt="2019-03-29T14:09:25.042" v="809" actId="20577"/>
          <ac:spMkLst>
            <pc:docMk/>
            <pc:sldMk cId="3438850625" sldId="1285"/>
            <ac:spMk id="4" creationId="{F531A764-A1DF-4F8C-9161-49FA57FB6293}"/>
          </ac:spMkLst>
        </pc:spChg>
        <pc:spChg chg="mod">
          <ac:chgData name="Edward Irish" userId="097da01e8823f29e" providerId="LiveId" clId="{C9D818AB-E59D-4A78-A712-7E46C855B4B8}" dt="2019-03-30T10:27:49.639" v="912" actId="20577"/>
          <ac:spMkLst>
            <pc:docMk/>
            <pc:sldMk cId="3438850625" sldId="1285"/>
            <ac:spMk id="10" creationId="{366036EC-6336-4FCE-A4BB-FBE9FFEE9BA1}"/>
          </ac:spMkLst>
        </pc:spChg>
      </pc:sldChg>
      <pc:sldChg chg="modSp add">
        <pc:chgData name="Edward Irish" userId="097da01e8823f29e" providerId="LiveId" clId="{C9D818AB-E59D-4A78-A712-7E46C855B4B8}" dt="2019-03-29T12:58:22.589" v="758" actId="20577"/>
        <pc:sldMkLst>
          <pc:docMk/>
          <pc:sldMk cId="3317290151" sldId="1302"/>
        </pc:sldMkLst>
        <pc:spChg chg="mod">
          <ac:chgData name="Edward Irish" userId="097da01e8823f29e" providerId="LiveId" clId="{C9D818AB-E59D-4A78-A712-7E46C855B4B8}" dt="2019-03-29T12:58:22.589" v="758" actId="20577"/>
          <ac:spMkLst>
            <pc:docMk/>
            <pc:sldMk cId="3317290151" sldId="1302"/>
            <ac:spMk id="4" creationId="{F531A764-A1DF-4F8C-9161-49FA57FB6293}"/>
          </ac:spMkLst>
        </pc:spChg>
        <pc:spChg chg="mod">
          <ac:chgData name="Edward Irish" userId="097da01e8823f29e" providerId="LiveId" clId="{C9D818AB-E59D-4A78-A712-7E46C855B4B8}" dt="2019-03-27T16:22:33.829" v="294" actId="20577"/>
          <ac:spMkLst>
            <pc:docMk/>
            <pc:sldMk cId="3317290151" sldId="1302"/>
            <ac:spMk id="10" creationId="{366036EC-6336-4FCE-A4BB-FBE9FFEE9BA1}"/>
          </ac:spMkLst>
        </pc:spChg>
      </pc:sldChg>
      <pc:sldChg chg="modSp add ord">
        <pc:chgData name="Edward Irish" userId="097da01e8823f29e" providerId="LiveId" clId="{C9D818AB-E59D-4A78-A712-7E46C855B4B8}" dt="2019-03-29T12:59:38.543" v="778" actId="20577"/>
        <pc:sldMkLst>
          <pc:docMk/>
          <pc:sldMk cId="4279347161" sldId="1303"/>
        </pc:sldMkLst>
        <pc:spChg chg="mod">
          <ac:chgData name="Edward Irish" userId="097da01e8823f29e" providerId="LiveId" clId="{C9D818AB-E59D-4A78-A712-7E46C855B4B8}" dt="2019-03-27T16:34:28.850" v="397" actId="20577"/>
          <ac:spMkLst>
            <pc:docMk/>
            <pc:sldMk cId="4279347161" sldId="1303"/>
            <ac:spMk id="2" creationId="{412A17E2-6B85-4D19-9007-0DF68E891DBD}"/>
          </ac:spMkLst>
        </pc:spChg>
        <pc:spChg chg="mod">
          <ac:chgData name="Edward Irish" userId="097da01e8823f29e" providerId="LiveId" clId="{C9D818AB-E59D-4A78-A712-7E46C855B4B8}" dt="2019-03-29T12:59:38.543" v="778" actId="20577"/>
          <ac:spMkLst>
            <pc:docMk/>
            <pc:sldMk cId="4279347161" sldId="1303"/>
            <ac:spMk id="4" creationId="{F531A764-A1DF-4F8C-9161-49FA57FB6293}"/>
          </ac:spMkLst>
        </pc:spChg>
        <pc:spChg chg="mod">
          <ac:chgData name="Edward Irish" userId="097da01e8823f29e" providerId="LiveId" clId="{C9D818AB-E59D-4A78-A712-7E46C855B4B8}" dt="2019-03-27T16:34:07.142" v="369" actId="20578"/>
          <ac:spMkLst>
            <pc:docMk/>
            <pc:sldMk cId="4279347161" sldId="1303"/>
            <ac:spMk id="10" creationId="{366036EC-6336-4FCE-A4BB-FBE9FFEE9BA1}"/>
          </ac:spMkLst>
        </pc:spChg>
      </pc:sldChg>
      <pc:sldChg chg="modSp add ord">
        <pc:chgData name="Edward Irish" userId="097da01e8823f29e" providerId="LiveId" clId="{C9D818AB-E59D-4A78-A712-7E46C855B4B8}" dt="2019-03-29T14:08:35.865" v="792" actId="20577"/>
        <pc:sldMkLst>
          <pc:docMk/>
          <pc:sldMk cId="2056166661" sldId="1304"/>
        </pc:sldMkLst>
        <pc:spChg chg="mod">
          <ac:chgData name="Edward Irish" userId="097da01e8823f29e" providerId="LiveId" clId="{C9D818AB-E59D-4A78-A712-7E46C855B4B8}" dt="2019-03-29T14:08:35.865" v="792" actId="20577"/>
          <ac:spMkLst>
            <pc:docMk/>
            <pc:sldMk cId="2056166661" sldId="1304"/>
            <ac:spMk id="4" creationId="{F531A764-A1DF-4F8C-9161-49FA57FB6293}"/>
          </ac:spMkLst>
        </pc:spChg>
        <pc:spChg chg="mod">
          <ac:chgData name="Edward Irish" userId="097da01e8823f29e" providerId="LiveId" clId="{C9D818AB-E59D-4A78-A712-7E46C855B4B8}" dt="2019-03-27T16:38:38.427" v="454" actId="20577"/>
          <ac:spMkLst>
            <pc:docMk/>
            <pc:sldMk cId="2056166661" sldId="1304"/>
            <ac:spMk id="10" creationId="{366036EC-6336-4FCE-A4BB-FBE9FFEE9BA1}"/>
          </ac:spMkLst>
        </pc:spChg>
      </pc:sldChg>
      <pc:sldChg chg="addSp delSp modSp add ord">
        <pc:chgData name="Edward Irish" userId="097da01e8823f29e" providerId="LiveId" clId="{C9D818AB-E59D-4A78-A712-7E46C855B4B8}" dt="2019-03-29T12:59:15.656" v="770" actId="20577"/>
        <pc:sldMkLst>
          <pc:docMk/>
          <pc:sldMk cId="1956112487" sldId="1305"/>
        </pc:sldMkLst>
        <pc:spChg chg="mod">
          <ac:chgData name="Edward Irish" userId="097da01e8823f29e" providerId="LiveId" clId="{C9D818AB-E59D-4A78-A712-7E46C855B4B8}" dt="2019-03-29T12:59:15.656" v="770" actId="20577"/>
          <ac:spMkLst>
            <pc:docMk/>
            <pc:sldMk cId="1956112487" sldId="1305"/>
            <ac:spMk id="4" creationId="{F531A764-A1DF-4F8C-9161-49FA57FB6293}"/>
          </ac:spMkLst>
        </pc:spChg>
        <pc:picChg chg="del">
          <ac:chgData name="Edward Irish" userId="097da01e8823f29e" providerId="LiveId" clId="{C9D818AB-E59D-4A78-A712-7E46C855B4B8}" dt="2019-03-27T16:39:59.732" v="458" actId="478"/>
          <ac:picMkLst>
            <pc:docMk/>
            <pc:sldMk cId="1956112487" sldId="1305"/>
            <ac:picMk id="1026" creationId="{0D2A6F4F-A84A-48B1-A469-B86FB66A4D9B}"/>
          </ac:picMkLst>
        </pc:picChg>
        <pc:picChg chg="add ord">
          <ac:chgData name="Edward Irish" userId="097da01e8823f29e" providerId="LiveId" clId="{C9D818AB-E59D-4A78-A712-7E46C855B4B8}" dt="2019-03-29T12:59:08.662" v="766" actId="167"/>
          <ac:picMkLst>
            <pc:docMk/>
            <pc:sldMk cId="1956112487" sldId="1305"/>
            <ac:picMk id="2050" creationId="{B043AEBA-CEE6-40D9-A6A4-EB804343C778}"/>
          </ac:picMkLst>
        </pc:picChg>
      </pc:sldChg>
      <pc:sldChg chg="modSp add ord">
        <pc:chgData name="Edward Irish" userId="097da01e8823f29e" providerId="LiveId" clId="{C9D818AB-E59D-4A78-A712-7E46C855B4B8}" dt="2019-03-30T10:26:53.132" v="898" actId="20577"/>
        <pc:sldMkLst>
          <pc:docMk/>
          <pc:sldMk cId="2104065137" sldId="1306"/>
        </pc:sldMkLst>
        <pc:spChg chg="mod">
          <ac:chgData name="Edward Irish" userId="097da01e8823f29e" providerId="LiveId" clId="{C9D818AB-E59D-4A78-A712-7E46C855B4B8}" dt="2019-03-27T16:58:45.138" v="613" actId="20577"/>
          <ac:spMkLst>
            <pc:docMk/>
            <pc:sldMk cId="2104065137" sldId="1306"/>
            <ac:spMk id="2" creationId="{412A17E2-6B85-4D19-9007-0DF68E891DBD}"/>
          </ac:spMkLst>
        </pc:spChg>
        <pc:spChg chg="mod">
          <ac:chgData name="Edward Irish" userId="097da01e8823f29e" providerId="LiveId" clId="{C9D818AB-E59D-4A78-A712-7E46C855B4B8}" dt="2019-03-29T14:09:00.714" v="800" actId="20577"/>
          <ac:spMkLst>
            <pc:docMk/>
            <pc:sldMk cId="2104065137" sldId="1306"/>
            <ac:spMk id="4" creationId="{F531A764-A1DF-4F8C-9161-49FA57FB6293}"/>
          </ac:spMkLst>
        </pc:spChg>
        <pc:spChg chg="mod">
          <ac:chgData name="Edward Irish" userId="097da01e8823f29e" providerId="LiveId" clId="{C9D818AB-E59D-4A78-A712-7E46C855B4B8}" dt="2019-03-30T10:26:53.132" v="898" actId="20577"/>
          <ac:spMkLst>
            <pc:docMk/>
            <pc:sldMk cId="2104065137" sldId="1306"/>
            <ac:spMk id="10" creationId="{366036EC-6336-4FCE-A4BB-FBE9FFEE9BA1}"/>
          </ac:spMkLst>
        </pc:spChg>
      </pc:sldChg>
      <pc:sldChg chg="addSp delSp modSp add ord">
        <pc:chgData name="Edward Irish" userId="097da01e8823f29e" providerId="LiveId" clId="{C9D818AB-E59D-4A78-A712-7E46C855B4B8}" dt="2019-03-29T13:00:05.222" v="786" actId="20577"/>
        <pc:sldMkLst>
          <pc:docMk/>
          <pc:sldMk cId="2046208372" sldId="1307"/>
        </pc:sldMkLst>
        <pc:spChg chg="mod">
          <ac:chgData name="Edward Irish" userId="097da01e8823f29e" providerId="LiveId" clId="{C9D818AB-E59D-4A78-A712-7E46C855B4B8}" dt="2019-03-29T13:00:05.222" v="786" actId="20577"/>
          <ac:spMkLst>
            <pc:docMk/>
            <pc:sldMk cId="2046208372" sldId="1307"/>
            <ac:spMk id="4" creationId="{F531A764-A1DF-4F8C-9161-49FA57FB6293}"/>
          </ac:spMkLst>
        </pc:spChg>
        <pc:picChg chg="add del mod">
          <ac:chgData name="Edward Irish" userId="097da01e8823f29e" providerId="LiveId" clId="{C9D818AB-E59D-4A78-A712-7E46C855B4B8}" dt="2019-03-27T16:48:18.943" v="504" actId="478"/>
          <ac:picMkLst>
            <pc:docMk/>
            <pc:sldMk cId="2046208372" sldId="1307"/>
            <ac:picMk id="3074" creationId="{8D606BA5-7025-495C-A94E-59983BFBAB0F}"/>
          </ac:picMkLst>
        </pc:picChg>
        <pc:picChg chg="add mod ord">
          <ac:chgData name="Edward Irish" userId="097da01e8823f29e" providerId="LiveId" clId="{C9D818AB-E59D-4A78-A712-7E46C855B4B8}" dt="2019-03-29T12:59:52.217" v="782" actId="167"/>
          <ac:picMkLst>
            <pc:docMk/>
            <pc:sldMk cId="2046208372" sldId="1307"/>
            <ac:picMk id="3076" creationId="{25D927C8-2DC5-402A-B9EE-FB787F3D4804}"/>
          </ac:picMkLst>
        </pc:picChg>
      </pc:sldChg>
      <pc:sldChg chg="modSp add ord">
        <pc:chgData name="Edward Irish" userId="097da01e8823f29e" providerId="LiveId" clId="{C9D818AB-E59D-4A78-A712-7E46C855B4B8}" dt="2019-03-30T10:27:32.122" v="910" actId="20577"/>
        <pc:sldMkLst>
          <pc:docMk/>
          <pc:sldMk cId="1056894666" sldId="1308"/>
        </pc:sldMkLst>
        <pc:spChg chg="mod">
          <ac:chgData name="Edward Irish" userId="097da01e8823f29e" providerId="LiveId" clId="{C9D818AB-E59D-4A78-A712-7E46C855B4B8}" dt="2019-03-27T16:55:12.119" v="582" actId="20577"/>
          <ac:spMkLst>
            <pc:docMk/>
            <pc:sldMk cId="1056894666" sldId="1308"/>
            <ac:spMk id="2" creationId="{412A17E2-6B85-4D19-9007-0DF68E891DBD}"/>
          </ac:spMkLst>
        </pc:spChg>
        <pc:spChg chg="mod">
          <ac:chgData name="Edward Irish" userId="097da01e8823f29e" providerId="LiveId" clId="{C9D818AB-E59D-4A78-A712-7E46C855B4B8}" dt="2019-03-29T14:09:07.043" v="803" actId="20577"/>
          <ac:spMkLst>
            <pc:docMk/>
            <pc:sldMk cId="1056894666" sldId="1308"/>
            <ac:spMk id="4" creationId="{F531A764-A1DF-4F8C-9161-49FA57FB6293}"/>
          </ac:spMkLst>
        </pc:spChg>
        <pc:spChg chg="mod">
          <ac:chgData name="Edward Irish" userId="097da01e8823f29e" providerId="LiveId" clId="{C9D818AB-E59D-4A78-A712-7E46C855B4B8}" dt="2019-03-30T10:27:32.122" v="910" actId="20577"/>
          <ac:spMkLst>
            <pc:docMk/>
            <pc:sldMk cId="1056894666" sldId="1308"/>
            <ac:spMk id="10" creationId="{366036EC-6336-4FCE-A4BB-FBE9FFEE9BA1}"/>
          </ac:spMkLst>
        </pc:spChg>
      </pc:sldChg>
      <pc:sldChg chg="addSp modSp add ord">
        <pc:chgData name="Edward Irish" userId="097da01e8823f29e" providerId="LiveId" clId="{C9D818AB-E59D-4A78-A712-7E46C855B4B8}" dt="2019-03-29T14:09:20.006" v="806" actId="20577"/>
        <pc:sldMkLst>
          <pc:docMk/>
          <pc:sldMk cId="2324733350" sldId="1309"/>
        </pc:sldMkLst>
        <pc:spChg chg="mod">
          <ac:chgData name="Edward Irish" userId="097da01e8823f29e" providerId="LiveId" clId="{C9D818AB-E59D-4A78-A712-7E46C855B4B8}" dt="2019-03-29T14:09:20.006" v="806" actId="20577"/>
          <ac:spMkLst>
            <pc:docMk/>
            <pc:sldMk cId="2324733350" sldId="1309"/>
            <ac:spMk id="4" creationId="{F531A764-A1DF-4F8C-9161-49FA57FB6293}"/>
          </ac:spMkLst>
        </pc:spChg>
        <pc:picChg chg="add mod ord">
          <ac:chgData name="Edward Irish" userId="097da01e8823f29e" providerId="LiveId" clId="{C9D818AB-E59D-4A78-A712-7E46C855B4B8}" dt="2019-03-29T14:09:12.378" v="804" actId="167"/>
          <ac:picMkLst>
            <pc:docMk/>
            <pc:sldMk cId="2324733350" sldId="1309"/>
            <ac:picMk id="5122" creationId="{1E8C888E-BA68-4722-AD46-FA6476F3BD3C}"/>
          </ac:picMkLst>
        </pc:picChg>
      </pc:sldChg>
      <pc:sldChg chg="modSp add">
        <pc:chgData name="Edward Irish" userId="097da01e8823f29e" providerId="LiveId" clId="{C9D818AB-E59D-4A78-A712-7E46C855B4B8}" dt="2019-03-30T10:20:31.784" v="880" actId="6549"/>
        <pc:sldMkLst>
          <pc:docMk/>
          <pc:sldMk cId="1773932549" sldId="1310"/>
        </pc:sldMkLst>
        <pc:spChg chg="mod">
          <ac:chgData name="Edward Irish" userId="097da01e8823f29e" providerId="LiveId" clId="{C9D818AB-E59D-4A78-A712-7E46C855B4B8}" dt="2019-03-30T10:19:43.241" v="845" actId="20577"/>
          <ac:spMkLst>
            <pc:docMk/>
            <pc:sldMk cId="1773932549" sldId="1310"/>
            <ac:spMk id="2" creationId="{412A17E2-6B85-4D19-9007-0DF68E891DBD}"/>
          </ac:spMkLst>
        </pc:spChg>
        <pc:spChg chg="mod">
          <ac:chgData name="Edward Irish" userId="097da01e8823f29e" providerId="LiveId" clId="{C9D818AB-E59D-4A78-A712-7E46C855B4B8}" dt="2019-03-30T10:20:31.784" v="880" actId="6549"/>
          <ac:spMkLst>
            <pc:docMk/>
            <pc:sldMk cId="1773932549" sldId="1310"/>
            <ac:spMk id="10" creationId="{366036EC-6336-4FCE-A4BB-FBE9FFEE9BA1}"/>
          </ac:spMkLst>
        </pc:spChg>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073479-E675-49C0-9891-E89B0B032469}"/>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E15EF7D2-F236-4DDC-8113-B61913AFAE8E}"/>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5BDACFF0-EC35-468C-B83F-584763B6481B}"/>
              </a:ext>
            </a:extLst>
          </p:cNvPr>
          <p:cNvSpPr>
            <a:spLocks noGrp="1"/>
          </p:cNvSpPr>
          <p:nvPr>
            <p:ph type="dt" sz="half" idx="10"/>
          </p:nvPr>
        </p:nvSpPr>
        <p:spPr/>
        <p:txBody>
          <a:bodyPr/>
          <a:lstStyle/>
          <a:p>
            <a:fld id="{C5E724C9-01A1-4587-8173-852F5F40299B}" type="datetimeFigureOut">
              <a:rPr lang="en-US" smtClean="0"/>
              <a:t>3/27/2019</a:t>
            </a:fld>
            <a:endParaRPr lang="en-US" dirty="0"/>
          </a:p>
        </p:txBody>
      </p:sp>
      <p:sp>
        <p:nvSpPr>
          <p:cNvPr id="5" name="Footer Placeholder 4">
            <a:extLst>
              <a:ext uri="{FF2B5EF4-FFF2-40B4-BE49-F238E27FC236}">
                <a16:creationId xmlns:a16="http://schemas.microsoft.com/office/drawing/2014/main" id="{F0ACD9ED-3F50-4535-AD64-DCF603264C9D}"/>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80C6C351-B088-4D13-86AF-5EA3515C5199}"/>
              </a:ext>
            </a:extLst>
          </p:cNvPr>
          <p:cNvSpPr>
            <a:spLocks noGrp="1"/>
          </p:cNvSpPr>
          <p:nvPr>
            <p:ph type="sldNum" sz="quarter" idx="12"/>
          </p:nvPr>
        </p:nvSpPr>
        <p:spPr/>
        <p:txBody>
          <a:bodyPr/>
          <a:lstStyle/>
          <a:p>
            <a:fld id="{C7FE840A-0632-4155-9752-D2BB254F2742}" type="slidenum">
              <a:rPr lang="en-US" smtClean="0"/>
              <a:t>‹#›</a:t>
            </a:fld>
            <a:endParaRPr lang="en-US" dirty="0"/>
          </a:p>
        </p:txBody>
      </p:sp>
    </p:spTree>
    <p:extLst>
      <p:ext uri="{BB962C8B-B14F-4D97-AF65-F5344CB8AC3E}">
        <p14:creationId xmlns:p14="http://schemas.microsoft.com/office/powerpoint/2010/main" val="158565262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C6D5C8-9BEC-4D0D-856E-B750E515C082}"/>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F2493801-E503-4677-B85E-1FB59BF879BE}"/>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E81A18E-6EA7-4140-9B89-DCA995A5D4A2}"/>
              </a:ext>
            </a:extLst>
          </p:cNvPr>
          <p:cNvSpPr>
            <a:spLocks noGrp="1"/>
          </p:cNvSpPr>
          <p:nvPr>
            <p:ph type="dt" sz="half" idx="10"/>
          </p:nvPr>
        </p:nvSpPr>
        <p:spPr/>
        <p:txBody>
          <a:bodyPr/>
          <a:lstStyle/>
          <a:p>
            <a:fld id="{C5E724C9-01A1-4587-8173-852F5F40299B}" type="datetimeFigureOut">
              <a:rPr lang="en-US" smtClean="0"/>
              <a:t>3/27/2019</a:t>
            </a:fld>
            <a:endParaRPr lang="en-US" dirty="0"/>
          </a:p>
        </p:txBody>
      </p:sp>
      <p:sp>
        <p:nvSpPr>
          <p:cNvPr id="5" name="Footer Placeholder 4">
            <a:extLst>
              <a:ext uri="{FF2B5EF4-FFF2-40B4-BE49-F238E27FC236}">
                <a16:creationId xmlns:a16="http://schemas.microsoft.com/office/drawing/2014/main" id="{D1EA70C8-2E8F-4395-A306-7B51A628B36E}"/>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30F103A1-28D4-40A6-8249-709BDE62C8A8}"/>
              </a:ext>
            </a:extLst>
          </p:cNvPr>
          <p:cNvSpPr>
            <a:spLocks noGrp="1"/>
          </p:cNvSpPr>
          <p:nvPr>
            <p:ph type="sldNum" sz="quarter" idx="12"/>
          </p:nvPr>
        </p:nvSpPr>
        <p:spPr/>
        <p:txBody>
          <a:bodyPr/>
          <a:lstStyle/>
          <a:p>
            <a:fld id="{C7FE840A-0632-4155-9752-D2BB254F2742}" type="slidenum">
              <a:rPr lang="en-US" smtClean="0"/>
              <a:t>‹#›</a:t>
            </a:fld>
            <a:endParaRPr lang="en-US" dirty="0"/>
          </a:p>
        </p:txBody>
      </p:sp>
    </p:spTree>
    <p:extLst>
      <p:ext uri="{BB962C8B-B14F-4D97-AF65-F5344CB8AC3E}">
        <p14:creationId xmlns:p14="http://schemas.microsoft.com/office/powerpoint/2010/main" val="382387366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4A4AB30E-736B-4C75-B34E-82ED14B51DEE}"/>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927DBB3E-2AD9-4CAD-9F9E-5794AC027E2C}"/>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EF0551A-FE86-4586-96DC-6BFAF42A8587}"/>
              </a:ext>
            </a:extLst>
          </p:cNvPr>
          <p:cNvSpPr>
            <a:spLocks noGrp="1"/>
          </p:cNvSpPr>
          <p:nvPr>
            <p:ph type="dt" sz="half" idx="10"/>
          </p:nvPr>
        </p:nvSpPr>
        <p:spPr/>
        <p:txBody>
          <a:bodyPr/>
          <a:lstStyle/>
          <a:p>
            <a:fld id="{C5E724C9-01A1-4587-8173-852F5F40299B}" type="datetimeFigureOut">
              <a:rPr lang="en-US" smtClean="0"/>
              <a:t>3/27/2019</a:t>
            </a:fld>
            <a:endParaRPr lang="en-US" dirty="0"/>
          </a:p>
        </p:txBody>
      </p:sp>
      <p:sp>
        <p:nvSpPr>
          <p:cNvPr id="5" name="Footer Placeholder 4">
            <a:extLst>
              <a:ext uri="{FF2B5EF4-FFF2-40B4-BE49-F238E27FC236}">
                <a16:creationId xmlns:a16="http://schemas.microsoft.com/office/drawing/2014/main" id="{E94CD9C5-9CCB-427D-9A39-926DBD996378}"/>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EF84A155-CE7F-49C2-A9D8-FC53B82E16C5}"/>
              </a:ext>
            </a:extLst>
          </p:cNvPr>
          <p:cNvSpPr>
            <a:spLocks noGrp="1"/>
          </p:cNvSpPr>
          <p:nvPr>
            <p:ph type="sldNum" sz="quarter" idx="12"/>
          </p:nvPr>
        </p:nvSpPr>
        <p:spPr/>
        <p:txBody>
          <a:bodyPr/>
          <a:lstStyle/>
          <a:p>
            <a:fld id="{C7FE840A-0632-4155-9752-D2BB254F2742}" type="slidenum">
              <a:rPr lang="en-US" smtClean="0"/>
              <a:t>‹#›</a:t>
            </a:fld>
            <a:endParaRPr lang="en-US" dirty="0"/>
          </a:p>
        </p:txBody>
      </p:sp>
    </p:spTree>
    <p:extLst>
      <p:ext uri="{BB962C8B-B14F-4D97-AF65-F5344CB8AC3E}">
        <p14:creationId xmlns:p14="http://schemas.microsoft.com/office/powerpoint/2010/main" val="186164108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293DFB-9642-48C4-9F16-3EF80C57D8FB}"/>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C9A4AFD3-E233-47FF-B134-3FB086A90826}"/>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D9F9ABA-989C-4B8D-9FAC-5D574783965E}"/>
              </a:ext>
            </a:extLst>
          </p:cNvPr>
          <p:cNvSpPr>
            <a:spLocks noGrp="1"/>
          </p:cNvSpPr>
          <p:nvPr>
            <p:ph type="dt" sz="half" idx="10"/>
          </p:nvPr>
        </p:nvSpPr>
        <p:spPr/>
        <p:txBody>
          <a:bodyPr/>
          <a:lstStyle/>
          <a:p>
            <a:fld id="{C5E724C9-01A1-4587-8173-852F5F40299B}" type="datetimeFigureOut">
              <a:rPr lang="en-US" smtClean="0"/>
              <a:t>3/27/2019</a:t>
            </a:fld>
            <a:endParaRPr lang="en-US" dirty="0"/>
          </a:p>
        </p:txBody>
      </p:sp>
      <p:sp>
        <p:nvSpPr>
          <p:cNvPr id="5" name="Footer Placeholder 4">
            <a:extLst>
              <a:ext uri="{FF2B5EF4-FFF2-40B4-BE49-F238E27FC236}">
                <a16:creationId xmlns:a16="http://schemas.microsoft.com/office/drawing/2014/main" id="{16639DCA-5B03-49F3-9B4D-0D1F1A68D212}"/>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A35F6F40-2E58-4916-9965-F6525719C600}"/>
              </a:ext>
            </a:extLst>
          </p:cNvPr>
          <p:cNvSpPr>
            <a:spLocks noGrp="1"/>
          </p:cNvSpPr>
          <p:nvPr>
            <p:ph type="sldNum" sz="quarter" idx="12"/>
          </p:nvPr>
        </p:nvSpPr>
        <p:spPr/>
        <p:txBody>
          <a:bodyPr/>
          <a:lstStyle/>
          <a:p>
            <a:fld id="{C7FE840A-0632-4155-9752-D2BB254F2742}" type="slidenum">
              <a:rPr lang="en-US" smtClean="0"/>
              <a:t>‹#›</a:t>
            </a:fld>
            <a:endParaRPr lang="en-US" dirty="0"/>
          </a:p>
        </p:txBody>
      </p:sp>
    </p:spTree>
    <p:extLst>
      <p:ext uri="{BB962C8B-B14F-4D97-AF65-F5344CB8AC3E}">
        <p14:creationId xmlns:p14="http://schemas.microsoft.com/office/powerpoint/2010/main" val="45503953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047C0A-2757-48F0-ADC0-C8E33A69E458}"/>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E5603994-BA7E-4A99-B7FF-8D6F3D8F804D}"/>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C468D1E1-DE16-4DEF-B927-C83DE12D55EA}"/>
              </a:ext>
            </a:extLst>
          </p:cNvPr>
          <p:cNvSpPr>
            <a:spLocks noGrp="1"/>
          </p:cNvSpPr>
          <p:nvPr>
            <p:ph type="dt" sz="half" idx="10"/>
          </p:nvPr>
        </p:nvSpPr>
        <p:spPr/>
        <p:txBody>
          <a:bodyPr/>
          <a:lstStyle/>
          <a:p>
            <a:fld id="{C5E724C9-01A1-4587-8173-852F5F40299B}" type="datetimeFigureOut">
              <a:rPr lang="en-US" smtClean="0"/>
              <a:t>3/27/2019</a:t>
            </a:fld>
            <a:endParaRPr lang="en-US" dirty="0"/>
          </a:p>
        </p:txBody>
      </p:sp>
      <p:sp>
        <p:nvSpPr>
          <p:cNvPr id="5" name="Footer Placeholder 4">
            <a:extLst>
              <a:ext uri="{FF2B5EF4-FFF2-40B4-BE49-F238E27FC236}">
                <a16:creationId xmlns:a16="http://schemas.microsoft.com/office/drawing/2014/main" id="{DB4BD17B-9391-4C87-974D-A3D5CA2A774D}"/>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F190BE31-4354-40BB-A5C8-CE9B71DF6E58}"/>
              </a:ext>
            </a:extLst>
          </p:cNvPr>
          <p:cNvSpPr>
            <a:spLocks noGrp="1"/>
          </p:cNvSpPr>
          <p:nvPr>
            <p:ph type="sldNum" sz="quarter" idx="12"/>
          </p:nvPr>
        </p:nvSpPr>
        <p:spPr/>
        <p:txBody>
          <a:bodyPr/>
          <a:lstStyle/>
          <a:p>
            <a:fld id="{C7FE840A-0632-4155-9752-D2BB254F2742}" type="slidenum">
              <a:rPr lang="en-US" smtClean="0"/>
              <a:t>‹#›</a:t>
            </a:fld>
            <a:endParaRPr lang="en-US" dirty="0"/>
          </a:p>
        </p:txBody>
      </p:sp>
    </p:spTree>
    <p:extLst>
      <p:ext uri="{BB962C8B-B14F-4D97-AF65-F5344CB8AC3E}">
        <p14:creationId xmlns:p14="http://schemas.microsoft.com/office/powerpoint/2010/main" val="247302851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667A84-B994-4065-98C6-A7CC939D3FAA}"/>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3EF1DD8D-F9A3-477A-BABA-512741557AB5}"/>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9735F9D7-D2CD-484A-9D3C-1397CF495AB4}"/>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F4589757-F65D-4826-8007-1C83760C9A81}"/>
              </a:ext>
            </a:extLst>
          </p:cNvPr>
          <p:cNvSpPr>
            <a:spLocks noGrp="1"/>
          </p:cNvSpPr>
          <p:nvPr>
            <p:ph type="dt" sz="half" idx="10"/>
          </p:nvPr>
        </p:nvSpPr>
        <p:spPr/>
        <p:txBody>
          <a:bodyPr/>
          <a:lstStyle/>
          <a:p>
            <a:fld id="{C5E724C9-01A1-4587-8173-852F5F40299B}" type="datetimeFigureOut">
              <a:rPr lang="en-US" smtClean="0"/>
              <a:t>3/27/2019</a:t>
            </a:fld>
            <a:endParaRPr lang="en-US" dirty="0"/>
          </a:p>
        </p:txBody>
      </p:sp>
      <p:sp>
        <p:nvSpPr>
          <p:cNvPr id="6" name="Footer Placeholder 5">
            <a:extLst>
              <a:ext uri="{FF2B5EF4-FFF2-40B4-BE49-F238E27FC236}">
                <a16:creationId xmlns:a16="http://schemas.microsoft.com/office/drawing/2014/main" id="{D793FDA7-934C-4762-98EA-AD731158E110}"/>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7D618D27-2F31-421A-9103-5EEC2816F328}"/>
              </a:ext>
            </a:extLst>
          </p:cNvPr>
          <p:cNvSpPr>
            <a:spLocks noGrp="1"/>
          </p:cNvSpPr>
          <p:nvPr>
            <p:ph type="sldNum" sz="quarter" idx="12"/>
          </p:nvPr>
        </p:nvSpPr>
        <p:spPr/>
        <p:txBody>
          <a:bodyPr/>
          <a:lstStyle/>
          <a:p>
            <a:fld id="{C7FE840A-0632-4155-9752-D2BB254F2742}" type="slidenum">
              <a:rPr lang="en-US" smtClean="0"/>
              <a:t>‹#›</a:t>
            </a:fld>
            <a:endParaRPr lang="en-US" dirty="0"/>
          </a:p>
        </p:txBody>
      </p:sp>
    </p:spTree>
    <p:extLst>
      <p:ext uri="{BB962C8B-B14F-4D97-AF65-F5344CB8AC3E}">
        <p14:creationId xmlns:p14="http://schemas.microsoft.com/office/powerpoint/2010/main" val="28293981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2161FA-EB8B-46B5-9163-86C328136EDB}"/>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F429602E-F30F-4211-B428-E5CF2AB096D2}"/>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152A7F5C-6ACE-4E55-B304-CF436C066FC4}"/>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9C169B03-33CC-4029-9C9B-7D6EB3431EFF}"/>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70FDA2A1-CAE1-4C00-B2E8-10ACD52131D8}"/>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87D29A19-7738-49AC-845D-CF69806630A1}"/>
              </a:ext>
            </a:extLst>
          </p:cNvPr>
          <p:cNvSpPr>
            <a:spLocks noGrp="1"/>
          </p:cNvSpPr>
          <p:nvPr>
            <p:ph type="dt" sz="half" idx="10"/>
          </p:nvPr>
        </p:nvSpPr>
        <p:spPr/>
        <p:txBody>
          <a:bodyPr/>
          <a:lstStyle/>
          <a:p>
            <a:fld id="{C5E724C9-01A1-4587-8173-852F5F40299B}" type="datetimeFigureOut">
              <a:rPr lang="en-US" smtClean="0"/>
              <a:t>3/27/2019</a:t>
            </a:fld>
            <a:endParaRPr lang="en-US" dirty="0"/>
          </a:p>
        </p:txBody>
      </p:sp>
      <p:sp>
        <p:nvSpPr>
          <p:cNvPr id="8" name="Footer Placeholder 7">
            <a:extLst>
              <a:ext uri="{FF2B5EF4-FFF2-40B4-BE49-F238E27FC236}">
                <a16:creationId xmlns:a16="http://schemas.microsoft.com/office/drawing/2014/main" id="{F69B2B79-6BCB-4499-AEDA-068A672208FE}"/>
              </a:ext>
            </a:extLst>
          </p:cNvPr>
          <p:cNvSpPr>
            <a:spLocks noGrp="1"/>
          </p:cNvSpPr>
          <p:nvPr>
            <p:ph type="ftr" sz="quarter" idx="11"/>
          </p:nvPr>
        </p:nvSpPr>
        <p:spPr/>
        <p:txBody>
          <a:bodyPr/>
          <a:lstStyle/>
          <a:p>
            <a:endParaRPr lang="en-US" dirty="0"/>
          </a:p>
        </p:txBody>
      </p:sp>
      <p:sp>
        <p:nvSpPr>
          <p:cNvPr id="9" name="Slide Number Placeholder 8">
            <a:extLst>
              <a:ext uri="{FF2B5EF4-FFF2-40B4-BE49-F238E27FC236}">
                <a16:creationId xmlns:a16="http://schemas.microsoft.com/office/drawing/2014/main" id="{508C7A1D-20DE-40A2-838B-65299FF82AF5}"/>
              </a:ext>
            </a:extLst>
          </p:cNvPr>
          <p:cNvSpPr>
            <a:spLocks noGrp="1"/>
          </p:cNvSpPr>
          <p:nvPr>
            <p:ph type="sldNum" sz="quarter" idx="12"/>
          </p:nvPr>
        </p:nvSpPr>
        <p:spPr/>
        <p:txBody>
          <a:bodyPr/>
          <a:lstStyle/>
          <a:p>
            <a:fld id="{C7FE840A-0632-4155-9752-D2BB254F2742}" type="slidenum">
              <a:rPr lang="en-US" smtClean="0"/>
              <a:t>‹#›</a:t>
            </a:fld>
            <a:endParaRPr lang="en-US" dirty="0"/>
          </a:p>
        </p:txBody>
      </p:sp>
    </p:spTree>
    <p:extLst>
      <p:ext uri="{BB962C8B-B14F-4D97-AF65-F5344CB8AC3E}">
        <p14:creationId xmlns:p14="http://schemas.microsoft.com/office/powerpoint/2010/main" val="34734236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3D2292-9EDE-41A9-8C43-D8B7900AD0C8}"/>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EB448E8C-6DC1-4FEA-9219-B5D6FC9FC70C}"/>
              </a:ext>
            </a:extLst>
          </p:cNvPr>
          <p:cNvSpPr>
            <a:spLocks noGrp="1"/>
          </p:cNvSpPr>
          <p:nvPr>
            <p:ph type="dt" sz="half" idx="10"/>
          </p:nvPr>
        </p:nvSpPr>
        <p:spPr/>
        <p:txBody>
          <a:bodyPr/>
          <a:lstStyle/>
          <a:p>
            <a:fld id="{C5E724C9-01A1-4587-8173-852F5F40299B}" type="datetimeFigureOut">
              <a:rPr lang="en-US" smtClean="0"/>
              <a:t>3/27/2019</a:t>
            </a:fld>
            <a:endParaRPr lang="en-US" dirty="0"/>
          </a:p>
        </p:txBody>
      </p:sp>
      <p:sp>
        <p:nvSpPr>
          <p:cNvPr id="4" name="Footer Placeholder 3">
            <a:extLst>
              <a:ext uri="{FF2B5EF4-FFF2-40B4-BE49-F238E27FC236}">
                <a16:creationId xmlns:a16="http://schemas.microsoft.com/office/drawing/2014/main" id="{DD757AAC-4146-46F0-AE11-A5D5F886343D}"/>
              </a:ext>
            </a:extLst>
          </p:cNvPr>
          <p:cNvSpPr>
            <a:spLocks noGrp="1"/>
          </p:cNvSpPr>
          <p:nvPr>
            <p:ph type="ftr" sz="quarter" idx="11"/>
          </p:nvPr>
        </p:nvSpPr>
        <p:spPr/>
        <p:txBody>
          <a:bodyPr/>
          <a:lstStyle/>
          <a:p>
            <a:endParaRPr lang="en-US" dirty="0"/>
          </a:p>
        </p:txBody>
      </p:sp>
      <p:sp>
        <p:nvSpPr>
          <p:cNvPr id="5" name="Slide Number Placeholder 4">
            <a:extLst>
              <a:ext uri="{FF2B5EF4-FFF2-40B4-BE49-F238E27FC236}">
                <a16:creationId xmlns:a16="http://schemas.microsoft.com/office/drawing/2014/main" id="{AF9DAF2A-1C79-4EBD-BF3D-467E1A80C9D2}"/>
              </a:ext>
            </a:extLst>
          </p:cNvPr>
          <p:cNvSpPr>
            <a:spLocks noGrp="1"/>
          </p:cNvSpPr>
          <p:nvPr>
            <p:ph type="sldNum" sz="quarter" idx="12"/>
          </p:nvPr>
        </p:nvSpPr>
        <p:spPr/>
        <p:txBody>
          <a:bodyPr/>
          <a:lstStyle/>
          <a:p>
            <a:fld id="{C7FE840A-0632-4155-9752-D2BB254F2742}" type="slidenum">
              <a:rPr lang="en-US" smtClean="0"/>
              <a:t>‹#›</a:t>
            </a:fld>
            <a:endParaRPr lang="en-US" dirty="0"/>
          </a:p>
        </p:txBody>
      </p:sp>
    </p:spTree>
    <p:extLst>
      <p:ext uri="{BB962C8B-B14F-4D97-AF65-F5344CB8AC3E}">
        <p14:creationId xmlns:p14="http://schemas.microsoft.com/office/powerpoint/2010/main" val="166944378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E45E6B04-E4A0-481D-B49E-00DE9904ED2F}"/>
              </a:ext>
            </a:extLst>
          </p:cNvPr>
          <p:cNvSpPr>
            <a:spLocks noGrp="1"/>
          </p:cNvSpPr>
          <p:nvPr>
            <p:ph type="dt" sz="half" idx="10"/>
          </p:nvPr>
        </p:nvSpPr>
        <p:spPr/>
        <p:txBody>
          <a:bodyPr/>
          <a:lstStyle/>
          <a:p>
            <a:fld id="{C5E724C9-01A1-4587-8173-852F5F40299B}" type="datetimeFigureOut">
              <a:rPr lang="en-US" smtClean="0"/>
              <a:t>3/27/2019</a:t>
            </a:fld>
            <a:endParaRPr lang="en-US" dirty="0"/>
          </a:p>
        </p:txBody>
      </p:sp>
      <p:sp>
        <p:nvSpPr>
          <p:cNvPr id="3" name="Footer Placeholder 2">
            <a:extLst>
              <a:ext uri="{FF2B5EF4-FFF2-40B4-BE49-F238E27FC236}">
                <a16:creationId xmlns:a16="http://schemas.microsoft.com/office/drawing/2014/main" id="{89807735-1A6B-485A-8695-23DA7417567A}"/>
              </a:ext>
            </a:extLst>
          </p:cNvPr>
          <p:cNvSpPr>
            <a:spLocks noGrp="1"/>
          </p:cNvSpPr>
          <p:nvPr>
            <p:ph type="ftr" sz="quarter" idx="11"/>
          </p:nvPr>
        </p:nvSpPr>
        <p:spPr/>
        <p:txBody>
          <a:bodyPr/>
          <a:lstStyle/>
          <a:p>
            <a:endParaRPr lang="en-US" dirty="0"/>
          </a:p>
        </p:txBody>
      </p:sp>
      <p:sp>
        <p:nvSpPr>
          <p:cNvPr id="4" name="Slide Number Placeholder 3">
            <a:extLst>
              <a:ext uri="{FF2B5EF4-FFF2-40B4-BE49-F238E27FC236}">
                <a16:creationId xmlns:a16="http://schemas.microsoft.com/office/drawing/2014/main" id="{8891D5E9-09DB-42DB-B8AA-74CCA06DF7A8}"/>
              </a:ext>
            </a:extLst>
          </p:cNvPr>
          <p:cNvSpPr>
            <a:spLocks noGrp="1"/>
          </p:cNvSpPr>
          <p:nvPr>
            <p:ph type="sldNum" sz="quarter" idx="12"/>
          </p:nvPr>
        </p:nvSpPr>
        <p:spPr/>
        <p:txBody>
          <a:bodyPr/>
          <a:lstStyle/>
          <a:p>
            <a:fld id="{C7FE840A-0632-4155-9752-D2BB254F2742}" type="slidenum">
              <a:rPr lang="en-US" smtClean="0"/>
              <a:t>‹#›</a:t>
            </a:fld>
            <a:endParaRPr lang="en-US" dirty="0"/>
          </a:p>
        </p:txBody>
      </p:sp>
    </p:spTree>
    <p:extLst>
      <p:ext uri="{BB962C8B-B14F-4D97-AF65-F5344CB8AC3E}">
        <p14:creationId xmlns:p14="http://schemas.microsoft.com/office/powerpoint/2010/main" val="250093667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CB0D7A-6A49-428A-BB90-AFDEF922CC6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7842B26B-13C2-49B9-95EB-1587202000C2}"/>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61B7DA09-FD2C-471A-BDD6-00AC5A9C32A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15361C9A-4919-45F2-9C31-16DE8C5E505F}"/>
              </a:ext>
            </a:extLst>
          </p:cNvPr>
          <p:cNvSpPr>
            <a:spLocks noGrp="1"/>
          </p:cNvSpPr>
          <p:nvPr>
            <p:ph type="dt" sz="half" idx="10"/>
          </p:nvPr>
        </p:nvSpPr>
        <p:spPr/>
        <p:txBody>
          <a:bodyPr/>
          <a:lstStyle/>
          <a:p>
            <a:fld id="{C5E724C9-01A1-4587-8173-852F5F40299B}" type="datetimeFigureOut">
              <a:rPr lang="en-US" smtClean="0"/>
              <a:t>3/27/2019</a:t>
            </a:fld>
            <a:endParaRPr lang="en-US" dirty="0"/>
          </a:p>
        </p:txBody>
      </p:sp>
      <p:sp>
        <p:nvSpPr>
          <p:cNvPr id="6" name="Footer Placeholder 5">
            <a:extLst>
              <a:ext uri="{FF2B5EF4-FFF2-40B4-BE49-F238E27FC236}">
                <a16:creationId xmlns:a16="http://schemas.microsoft.com/office/drawing/2014/main" id="{3F5DA992-5506-440C-813B-A3F6AC975499}"/>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5AD4D55F-27F5-4B82-99F7-039EF0EDE4BA}"/>
              </a:ext>
            </a:extLst>
          </p:cNvPr>
          <p:cNvSpPr>
            <a:spLocks noGrp="1"/>
          </p:cNvSpPr>
          <p:nvPr>
            <p:ph type="sldNum" sz="quarter" idx="12"/>
          </p:nvPr>
        </p:nvSpPr>
        <p:spPr/>
        <p:txBody>
          <a:bodyPr/>
          <a:lstStyle/>
          <a:p>
            <a:fld id="{C7FE840A-0632-4155-9752-D2BB254F2742}" type="slidenum">
              <a:rPr lang="en-US" smtClean="0"/>
              <a:t>‹#›</a:t>
            </a:fld>
            <a:endParaRPr lang="en-US" dirty="0"/>
          </a:p>
        </p:txBody>
      </p:sp>
    </p:spTree>
    <p:extLst>
      <p:ext uri="{BB962C8B-B14F-4D97-AF65-F5344CB8AC3E}">
        <p14:creationId xmlns:p14="http://schemas.microsoft.com/office/powerpoint/2010/main" val="401255937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3C3EAC-DBB2-4A1A-A790-1636C4F19AE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3AEAEEE0-59CA-4FED-8502-14FB30C78921}"/>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a:extLst>
              <a:ext uri="{FF2B5EF4-FFF2-40B4-BE49-F238E27FC236}">
                <a16:creationId xmlns:a16="http://schemas.microsoft.com/office/drawing/2014/main" id="{E27E0C38-7281-423C-B3BB-30C2D76195F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0872A9E6-E4BE-4D90-94F9-994E0664B8F1}"/>
              </a:ext>
            </a:extLst>
          </p:cNvPr>
          <p:cNvSpPr>
            <a:spLocks noGrp="1"/>
          </p:cNvSpPr>
          <p:nvPr>
            <p:ph type="dt" sz="half" idx="10"/>
          </p:nvPr>
        </p:nvSpPr>
        <p:spPr/>
        <p:txBody>
          <a:bodyPr/>
          <a:lstStyle/>
          <a:p>
            <a:fld id="{C5E724C9-01A1-4587-8173-852F5F40299B}" type="datetimeFigureOut">
              <a:rPr lang="en-US" smtClean="0"/>
              <a:t>3/27/2019</a:t>
            </a:fld>
            <a:endParaRPr lang="en-US" dirty="0"/>
          </a:p>
        </p:txBody>
      </p:sp>
      <p:sp>
        <p:nvSpPr>
          <p:cNvPr id="6" name="Footer Placeholder 5">
            <a:extLst>
              <a:ext uri="{FF2B5EF4-FFF2-40B4-BE49-F238E27FC236}">
                <a16:creationId xmlns:a16="http://schemas.microsoft.com/office/drawing/2014/main" id="{4AD79599-2C9C-4C05-BD92-E660443A1357}"/>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A4C254C1-B64B-463A-B73A-9CDB3FCD7139}"/>
              </a:ext>
            </a:extLst>
          </p:cNvPr>
          <p:cNvSpPr>
            <a:spLocks noGrp="1"/>
          </p:cNvSpPr>
          <p:nvPr>
            <p:ph type="sldNum" sz="quarter" idx="12"/>
          </p:nvPr>
        </p:nvSpPr>
        <p:spPr/>
        <p:txBody>
          <a:bodyPr/>
          <a:lstStyle/>
          <a:p>
            <a:fld id="{C7FE840A-0632-4155-9752-D2BB254F2742}" type="slidenum">
              <a:rPr lang="en-US" smtClean="0"/>
              <a:t>‹#›</a:t>
            </a:fld>
            <a:endParaRPr lang="en-US" dirty="0"/>
          </a:p>
        </p:txBody>
      </p:sp>
    </p:spTree>
    <p:extLst>
      <p:ext uri="{BB962C8B-B14F-4D97-AF65-F5344CB8AC3E}">
        <p14:creationId xmlns:p14="http://schemas.microsoft.com/office/powerpoint/2010/main" val="164746894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534FFE63-6525-4A8C-AACD-9B61F3EB9C74}"/>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86C1BD5E-33FB-491D-8F8C-8E89E95FE1E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9575321-1C3C-48B3-B013-744AC0BD852E}"/>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5E724C9-01A1-4587-8173-852F5F40299B}" type="datetimeFigureOut">
              <a:rPr lang="en-US" smtClean="0"/>
              <a:t>3/27/2019</a:t>
            </a:fld>
            <a:endParaRPr lang="en-US" dirty="0"/>
          </a:p>
        </p:txBody>
      </p:sp>
      <p:sp>
        <p:nvSpPr>
          <p:cNvPr id="5" name="Footer Placeholder 4">
            <a:extLst>
              <a:ext uri="{FF2B5EF4-FFF2-40B4-BE49-F238E27FC236}">
                <a16:creationId xmlns:a16="http://schemas.microsoft.com/office/drawing/2014/main" id="{7A0970E3-84BB-47FB-B5FA-DECA8BC4931B}"/>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a:extLst>
              <a:ext uri="{FF2B5EF4-FFF2-40B4-BE49-F238E27FC236}">
                <a16:creationId xmlns:a16="http://schemas.microsoft.com/office/drawing/2014/main" id="{B6BA57BF-EC9D-4931-88EC-76C8AB453ECC}"/>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7FE840A-0632-4155-9752-D2BB254F2742}" type="slidenum">
              <a:rPr lang="en-US" smtClean="0"/>
              <a:t>‹#›</a:t>
            </a:fld>
            <a:endParaRPr lang="en-US" dirty="0"/>
          </a:p>
        </p:txBody>
      </p:sp>
    </p:spTree>
    <p:extLst>
      <p:ext uri="{BB962C8B-B14F-4D97-AF65-F5344CB8AC3E}">
        <p14:creationId xmlns:p14="http://schemas.microsoft.com/office/powerpoint/2010/main" val="368004176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www.youtube.com/watch?v=a3HH__-1Zbs" TargetMode="External"/><Relationship Id="rId2" Type="http://schemas.openxmlformats.org/officeDocument/2006/relationships/hyperlink" Target="https://www.youtube.com/watch?v=ib4rCmDvXf0" TargetMode="Externa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slide" Target="slide30.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slide" Target="slide29.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slide" Target="slide25.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slide" Target="slide17.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gradFill>
          <a:gsLst>
            <a:gs pos="64000">
              <a:schemeClr val="bg1">
                <a:lumMod val="95000"/>
              </a:schemeClr>
            </a:gs>
            <a:gs pos="23000">
              <a:schemeClr val="accent1">
                <a:lumMod val="45000"/>
                <a:lumOff val="55000"/>
              </a:schemeClr>
            </a:gs>
            <a:gs pos="76000">
              <a:schemeClr val="accent1">
                <a:lumMod val="45000"/>
                <a:lumOff val="55000"/>
              </a:schemeClr>
            </a:gs>
            <a:gs pos="39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2A17E2-6B85-4D19-9007-0DF68E891DBD}"/>
              </a:ext>
            </a:extLst>
          </p:cNvPr>
          <p:cNvSpPr>
            <a:spLocks noGrp="1"/>
          </p:cNvSpPr>
          <p:nvPr>
            <p:ph type="title"/>
          </p:nvPr>
        </p:nvSpPr>
        <p:spPr>
          <a:xfrm>
            <a:off x="838200" y="18255"/>
            <a:ext cx="10515600" cy="1325563"/>
          </a:xfrm>
        </p:spPr>
        <p:txBody>
          <a:bodyPr>
            <a:normAutofit/>
          </a:bodyPr>
          <a:lstStyle/>
          <a:p>
            <a:pPr algn="ctr"/>
            <a:r>
              <a:rPr lang="en-US" sz="3200" dirty="0">
                <a:latin typeface="Calibri" panose="020F0502020204030204" pitchFamily="34" charset="0"/>
                <a:cs typeface="Calibri" panose="020F0502020204030204" pitchFamily="34" charset="0"/>
              </a:rPr>
              <a:t>Music</a:t>
            </a:r>
          </a:p>
        </p:txBody>
      </p:sp>
      <p:sp>
        <p:nvSpPr>
          <p:cNvPr id="10" name="Content Placeholder 9">
            <a:extLst>
              <a:ext uri="{FF2B5EF4-FFF2-40B4-BE49-F238E27FC236}">
                <a16:creationId xmlns:a16="http://schemas.microsoft.com/office/drawing/2014/main" id="{366036EC-6336-4FCE-A4BB-FBE9FFEE9BA1}"/>
              </a:ext>
            </a:extLst>
          </p:cNvPr>
          <p:cNvSpPr>
            <a:spLocks noGrp="1"/>
          </p:cNvSpPr>
          <p:nvPr>
            <p:ph idx="1"/>
          </p:nvPr>
        </p:nvSpPr>
        <p:spPr>
          <a:xfrm>
            <a:off x="702365" y="1131095"/>
            <a:ext cx="10651436" cy="5226982"/>
          </a:xfrm>
        </p:spPr>
        <p:txBody>
          <a:bodyPr>
            <a:noAutofit/>
          </a:bodyPr>
          <a:lstStyle/>
          <a:p>
            <a:r>
              <a:rPr lang="en-US" sz="3200" dirty="0">
                <a:latin typeface="Calibri" panose="020F0502020204030204" pitchFamily="34" charset="0"/>
                <a:cs typeface="Calibri" panose="020F0502020204030204" pitchFamily="34" charset="0"/>
                <a:hlinkClick r:id="rId2"/>
              </a:rPr>
              <a:t>He Still Does Miracles (Hawk Nelson)</a:t>
            </a:r>
            <a:endParaRPr lang="en-US" sz="3200" dirty="0">
              <a:latin typeface="Calibri" panose="020F0502020204030204" pitchFamily="34" charset="0"/>
              <a:cs typeface="Calibri" panose="020F0502020204030204" pitchFamily="34" charset="0"/>
            </a:endParaRPr>
          </a:p>
          <a:p>
            <a:r>
              <a:rPr lang="en-US" dirty="0">
                <a:hlinkClick r:id="rId3"/>
              </a:rPr>
              <a:t>Cornerstone (Hillsong)</a:t>
            </a:r>
            <a:endParaRPr lang="en-US" dirty="0"/>
          </a:p>
        </p:txBody>
      </p:sp>
      <p:sp>
        <p:nvSpPr>
          <p:cNvPr id="4" name="TextBox 3">
            <a:hlinkClick r:id="" action="ppaction://noaction"/>
            <a:extLst>
              <a:ext uri="{FF2B5EF4-FFF2-40B4-BE49-F238E27FC236}">
                <a16:creationId xmlns:a16="http://schemas.microsoft.com/office/drawing/2014/main" id="{F531A764-A1DF-4F8C-9161-49FA57FB6293}"/>
              </a:ext>
            </a:extLst>
          </p:cNvPr>
          <p:cNvSpPr txBox="1"/>
          <p:nvPr/>
        </p:nvSpPr>
        <p:spPr>
          <a:xfrm>
            <a:off x="11502887" y="6358077"/>
            <a:ext cx="301686" cy="369332"/>
          </a:xfrm>
          <a:prstGeom prst="rect">
            <a:avLst/>
          </a:prstGeom>
          <a:noFill/>
          <a:ln>
            <a:solidFill>
              <a:schemeClr val="tx1"/>
            </a:solidFill>
          </a:ln>
        </p:spPr>
        <p:txBody>
          <a:bodyPr wrap="none" rtlCol="0">
            <a:spAutoFit/>
          </a:bodyPr>
          <a:lstStyle/>
          <a:p>
            <a:r>
              <a:rPr lang="en-US" b="1" dirty="0"/>
              <a:t>1</a:t>
            </a:r>
          </a:p>
        </p:txBody>
      </p:sp>
    </p:spTree>
    <p:extLst>
      <p:ext uri="{BB962C8B-B14F-4D97-AF65-F5344CB8AC3E}">
        <p14:creationId xmlns:p14="http://schemas.microsoft.com/office/powerpoint/2010/main" val="36632403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2">
            <a:alpha val="50000"/>
          </a:schemeClr>
        </a:solidFill>
        <a:effectLst/>
      </p:bgPr>
    </p:bg>
    <p:spTree>
      <p:nvGrpSpPr>
        <p:cNvPr id="1" name=""/>
        <p:cNvGrpSpPr/>
        <p:nvPr/>
      </p:nvGrpSpPr>
      <p:grpSpPr>
        <a:xfrm>
          <a:off x="0" y="0"/>
          <a:ext cx="0" cy="0"/>
          <a:chOff x="0" y="0"/>
          <a:chExt cx="0" cy="0"/>
        </a:xfrm>
      </p:grpSpPr>
      <p:sp>
        <p:nvSpPr>
          <p:cNvPr id="4" name="TextBox 3">
            <a:hlinkClick r:id="" action="ppaction://noaction"/>
            <a:extLst>
              <a:ext uri="{FF2B5EF4-FFF2-40B4-BE49-F238E27FC236}">
                <a16:creationId xmlns:a16="http://schemas.microsoft.com/office/drawing/2014/main" id="{F531A764-A1DF-4F8C-9161-49FA57FB6293}"/>
              </a:ext>
            </a:extLst>
          </p:cNvPr>
          <p:cNvSpPr txBox="1"/>
          <p:nvPr/>
        </p:nvSpPr>
        <p:spPr>
          <a:xfrm>
            <a:off x="11502887" y="6358077"/>
            <a:ext cx="301686" cy="369332"/>
          </a:xfrm>
          <a:prstGeom prst="rect">
            <a:avLst/>
          </a:prstGeom>
          <a:noFill/>
          <a:ln>
            <a:solidFill>
              <a:schemeClr val="tx1"/>
            </a:solidFill>
          </a:ln>
        </p:spPr>
        <p:txBody>
          <a:bodyPr wrap="none" rtlCol="0">
            <a:spAutoFit/>
          </a:bodyPr>
          <a:lstStyle/>
          <a:p>
            <a:r>
              <a:rPr lang="en-US" b="1" dirty="0"/>
              <a:t>9</a:t>
            </a:r>
          </a:p>
        </p:txBody>
      </p:sp>
      <p:pic>
        <p:nvPicPr>
          <p:cNvPr id="5122" name="Picture 2" descr="http://2.bp.blogspot.com/-8U5lBmOK-10/UsZK3-Ja5jI/AAAAAAAAB4c/sU_F0RbUXPw/s1600/childofGod.jpg">
            <a:extLst>
              <a:ext uri="{FF2B5EF4-FFF2-40B4-BE49-F238E27FC236}">
                <a16:creationId xmlns:a16="http://schemas.microsoft.com/office/drawing/2014/main" id="{DE65DA9F-0657-4FF0-9181-5A55088D242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52501" y="-7234"/>
            <a:ext cx="10276170" cy="686523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1865731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gradFill>
          <a:gsLst>
            <a:gs pos="64000">
              <a:schemeClr val="bg1">
                <a:lumMod val="95000"/>
              </a:schemeClr>
            </a:gs>
            <a:gs pos="23000">
              <a:schemeClr val="accent1">
                <a:lumMod val="45000"/>
                <a:lumOff val="55000"/>
              </a:schemeClr>
            </a:gs>
            <a:gs pos="76000">
              <a:schemeClr val="accent1">
                <a:lumMod val="45000"/>
                <a:lumOff val="55000"/>
              </a:schemeClr>
            </a:gs>
            <a:gs pos="39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9D764032-3353-4EE1-B0CA-20A82C40C38C}"/>
              </a:ext>
            </a:extLst>
          </p:cNvPr>
          <p:cNvSpPr txBox="1"/>
          <p:nvPr/>
        </p:nvSpPr>
        <p:spPr>
          <a:xfrm>
            <a:off x="0" y="2486466"/>
            <a:ext cx="12072730" cy="2677656"/>
          </a:xfrm>
          <a:prstGeom prst="rect">
            <a:avLst/>
          </a:prstGeom>
          <a:noFill/>
        </p:spPr>
        <p:txBody>
          <a:bodyPr wrap="square" rtlCol="0">
            <a:spAutoFit/>
          </a:bodyPr>
          <a:lstStyle/>
          <a:p>
            <a:pPr algn="ctr"/>
            <a:r>
              <a:rPr lang="en-US" sz="4400" dirty="0">
                <a:latin typeface="Constantia" panose="02030602050306030303" pitchFamily="18" charset="0"/>
              </a:rPr>
              <a:t>Grace and Truth</a:t>
            </a:r>
          </a:p>
          <a:p>
            <a:pPr algn="ctr"/>
            <a:r>
              <a:rPr lang="en-US" sz="4400" dirty="0">
                <a:latin typeface="Constantia" panose="02030602050306030303" pitchFamily="18" charset="0"/>
              </a:rPr>
              <a:t>Week 2</a:t>
            </a:r>
          </a:p>
          <a:p>
            <a:pPr algn="ctr"/>
            <a:endParaRPr lang="en-US" sz="4400" dirty="0">
              <a:latin typeface="Constantia" panose="02030602050306030303" pitchFamily="18" charset="0"/>
            </a:endParaRPr>
          </a:p>
          <a:p>
            <a:pPr algn="ctr"/>
            <a:r>
              <a:rPr lang="en-US" sz="3600" dirty="0">
                <a:latin typeface="Constantia" panose="02030602050306030303" pitchFamily="18" charset="0"/>
              </a:rPr>
              <a:t>Glory and Judgment</a:t>
            </a:r>
            <a:endParaRPr lang="en-US" sz="2800" dirty="0">
              <a:latin typeface="Constantia" panose="02030602050306030303" pitchFamily="18" charset="0"/>
            </a:endParaRPr>
          </a:p>
        </p:txBody>
      </p:sp>
    </p:spTree>
    <p:extLst>
      <p:ext uri="{BB962C8B-B14F-4D97-AF65-F5344CB8AC3E}">
        <p14:creationId xmlns:p14="http://schemas.microsoft.com/office/powerpoint/2010/main" val="187200683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gradFill>
          <a:gsLst>
            <a:gs pos="64000">
              <a:schemeClr val="bg1">
                <a:lumMod val="95000"/>
              </a:schemeClr>
            </a:gs>
            <a:gs pos="23000">
              <a:schemeClr val="accent1">
                <a:lumMod val="45000"/>
                <a:lumOff val="55000"/>
              </a:schemeClr>
            </a:gs>
            <a:gs pos="76000">
              <a:schemeClr val="accent1">
                <a:lumMod val="45000"/>
                <a:lumOff val="55000"/>
              </a:schemeClr>
            </a:gs>
            <a:gs pos="39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10" name="Content Placeholder 9">
            <a:extLst>
              <a:ext uri="{FF2B5EF4-FFF2-40B4-BE49-F238E27FC236}">
                <a16:creationId xmlns:a16="http://schemas.microsoft.com/office/drawing/2014/main" id="{366036EC-6336-4FCE-A4BB-FBE9FFEE9BA1}"/>
              </a:ext>
            </a:extLst>
          </p:cNvPr>
          <p:cNvSpPr>
            <a:spLocks noGrp="1"/>
          </p:cNvSpPr>
          <p:nvPr>
            <p:ph idx="1"/>
          </p:nvPr>
        </p:nvSpPr>
        <p:spPr>
          <a:xfrm>
            <a:off x="954156" y="389961"/>
            <a:ext cx="10548731" cy="5398180"/>
          </a:xfrm>
        </p:spPr>
        <p:txBody>
          <a:bodyPr>
            <a:noAutofit/>
          </a:bodyPr>
          <a:lstStyle/>
          <a:p>
            <a:pPr marL="0" indent="0">
              <a:buNone/>
            </a:pPr>
            <a:r>
              <a:rPr lang="en-US" sz="3200" b="1" i="1" dirty="0"/>
              <a:t>1 On the third day there was a wedding in Cana of Galilee, and the mother of Jesus was there. 2 Jesus and his disciples had also been invited to the wedding. 3 When the wine gave out, the mother of Jesus said to him, “They have no wine.” 4 And Jesus said to her, “Woman, what concern is that to you and to me? My hour has not yet come.” 5 His mother said to the servants, “Do whatever he tells you.” 6 Now standing there were six stone water jars for the Jewish rites of purification, each holding twenty or thirty gallons. 7 Jesus said to them, “Fill the jars with water.” And they filled them up to the brim. 8 He said to them, “Now draw some out, and take it to the chief steward.” So they took it.  (John 2:1-7)</a:t>
            </a:r>
            <a:endParaRPr lang="en-US" sz="3200" b="1" i="1" dirty="0">
              <a:latin typeface="Calibri" panose="020F0502020204030204" pitchFamily="34" charset="0"/>
              <a:cs typeface="Calibri" panose="020F0502020204030204" pitchFamily="34" charset="0"/>
            </a:endParaRPr>
          </a:p>
          <a:p>
            <a:pPr marL="0" indent="0">
              <a:buNone/>
            </a:pPr>
            <a:endParaRPr lang="en-US" sz="3200" b="1" i="1" dirty="0">
              <a:latin typeface="Calibri" panose="020F0502020204030204" pitchFamily="34" charset="0"/>
              <a:cs typeface="Calibri" panose="020F0502020204030204" pitchFamily="34" charset="0"/>
            </a:endParaRPr>
          </a:p>
          <a:p>
            <a:pPr marL="0" indent="0">
              <a:buNone/>
            </a:pPr>
            <a:endParaRPr lang="en-US" sz="3200" b="1" i="1" dirty="0">
              <a:latin typeface="Calibri" panose="020F0502020204030204" pitchFamily="34" charset="0"/>
              <a:cs typeface="Calibri" panose="020F0502020204030204" pitchFamily="34" charset="0"/>
            </a:endParaRPr>
          </a:p>
          <a:p>
            <a:pPr marL="0" indent="0">
              <a:buNone/>
            </a:pPr>
            <a:endParaRPr lang="en-US" sz="3200" b="1" i="1" dirty="0">
              <a:latin typeface="Calibri" panose="020F0502020204030204" pitchFamily="34" charset="0"/>
              <a:cs typeface="Calibri" panose="020F0502020204030204" pitchFamily="34" charset="0"/>
            </a:endParaRPr>
          </a:p>
          <a:p>
            <a:pPr marL="0" indent="0">
              <a:buNone/>
            </a:pPr>
            <a:endParaRPr lang="en-US" sz="3200" b="1" i="1" dirty="0">
              <a:latin typeface="Calibri" panose="020F0502020204030204" pitchFamily="34" charset="0"/>
              <a:cs typeface="Calibri" panose="020F0502020204030204" pitchFamily="34" charset="0"/>
            </a:endParaRPr>
          </a:p>
          <a:p>
            <a:pPr marL="0" indent="0">
              <a:buNone/>
            </a:pPr>
            <a:endParaRPr lang="en-US" sz="3200" b="1" i="1" dirty="0">
              <a:latin typeface="Calibri" panose="020F0502020204030204" pitchFamily="34" charset="0"/>
              <a:cs typeface="Calibri" panose="020F0502020204030204" pitchFamily="34" charset="0"/>
            </a:endParaRPr>
          </a:p>
          <a:p>
            <a:pPr marL="0" indent="0">
              <a:buNone/>
            </a:pPr>
            <a:endParaRPr lang="en-US" sz="3200" b="1" i="1" dirty="0">
              <a:latin typeface="Calibri" panose="020F0502020204030204" pitchFamily="34" charset="0"/>
              <a:cs typeface="Calibri" panose="020F0502020204030204" pitchFamily="34" charset="0"/>
            </a:endParaRPr>
          </a:p>
          <a:p>
            <a:pPr marL="0" indent="0">
              <a:buNone/>
            </a:pPr>
            <a:endParaRPr lang="en-US" sz="3200" b="1" i="1" dirty="0">
              <a:latin typeface="Calibri" panose="020F0502020204030204" pitchFamily="34" charset="0"/>
              <a:cs typeface="Calibri" panose="020F0502020204030204" pitchFamily="34" charset="0"/>
            </a:endParaRPr>
          </a:p>
        </p:txBody>
      </p:sp>
      <p:sp>
        <p:nvSpPr>
          <p:cNvPr id="4" name="TextBox 3">
            <a:hlinkClick r:id="" action="ppaction://noaction"/>
            <a:extLst>
              <a:ext uri="{FF2B5EF4-FFF2-40B4-BE49-F238E27FC236}">
                <a16:creationId xmlns:a16="http://schemas.microsoft.com/office/drawing/2014/main" id="{F531A764-A1DF-4F8C-9161-49FA57FB6293}"/>
              </a:ext>
            </a:extLst>
          </p:cNvPr>
          <p:cNvSpPr txBox="1"/>
          <p:nvPr/>
        </p:nvSpPr>
        <p:spPr>
          <a:xfrm>
            <a:off x="11502887" y="6358077"/>
            <a:ext cx="418704" cy="369332"/>
          </a:xfrm>
          <a:prstGeom prst="rect">
            <a:avLst/>
          </a:prstGeom>
          <a:noFill/>
          <a:ln>
            <a:solidFill>
              <a:schemeClr val="tx1"/>
            </a:solidFill>
          </a:ln>
        </p:spPr>
        <p:txBody>
          <a:bodyPr wrap="none" rtlCol="0">
            <a:spAutoFit/>
          </a:bodyPr>
          <a:lstStyle/>
          <a:p>
            <a:r>
              <a:rPr lang="en-US" b="1" dirty="0"/>
              <a:t>12</a:t>
            </a:r>
          </a:p>
        </p:txBody>
      </p:sp>
    </p:spTree>
    <p:extLst>
      <p:ext uri="{BB962C8B-B14F-4D97-AF65-F5344CB8AC3E}">
        <p14:creationId xmlns:p14="http://schemas.microsoft.com/office/powerpoint/2010/main" val="62325785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gradFill>
          <a:gsLst>
            <a:gs pos="64000">
              <a:schemeClr val="bg1">
                <a:lumMod val="95000"/>
              </a:schemeClr>
            </a:gs>
            <a:gs pos="23000">
              <a:schemeClr val="accent1">
                <a:lumMod val="45000"/>
                <a:lumOff val="55000"/>
              </a:schemeClr>
            </a:gs>
            <a:gs pos="76000">
              <a:schemeClr val="accent1">
                <a:lumMod val="45000"/>
                <a:lumOff val="55000"/>
              </a:schemeClr>
            </a:gs>
            <a:gs pos="39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10" name="Content Placeholder 9">
            <a:extLst>
              <a:ext uri="{FF2B5EF4-FFF2-40B4-BE49-F238E27FC236}">
                <a16:creationId xmlns:a16="http://schemas.microsoft.com/office/drawing/2014/main" id="{366036EC-6336-4FCE-A4BB-FBE9FFEE9BA1}"/>
              </a:ext>
            </a:extLst>
          </p:cNvPr>
          <p:cNvSpPr>
            <a:spLocks noGrp="1"/>
          </p:cNvSpPr>
          <p:nvPr>
            <p:ph idx="1"/>
          </p:nvPr>
        </p:nvSpPr>
        <p:spPr>
          <a:xfrm>
            <a:off x="954156" y="389961"/>
            <a:ext cx="10548731" cy="5398180"/>
          </a:xfrm>
        </p:spPr>
        <p:txBody>
          <a:bodyPr>
            <a:noAutofit/>
          </a:bodyPr>
          <a:lstStyle/>
          <a:p>
            <a:pPr marL="0" indent="0">
              <a:buNone/>
            </a:pPr>
            <a:r>
              <a:rPr lang="en-US" sz="3200" b="1" i="1" dirty="0"/>
              <a:t>9 When the steward tasted the water that had become wine, and did not know where it came from (though the servants who had drawn the water knew), the steward called the bridegroom 10 and said to him, “Everyone serves the good wine first, and then the inferior wine after the guests have become drunk. But you have kept the good wine until now.” 11 Jesus did this, the first of his signs, in Cana of Galilee, and revealed his glory; and his disciples believed in him. 12 After this he went down to Capernaum with his mother, his brothers, and his disciples; and they remained there a few days.  (John 2:9-12)</a:t>
            </a:r>
            <a:endParaRPr lang="en-US" sz="3200" b="1" i="1" dirty="0">
              <a:latin typeface="Calibri" panose="020F0502020204030204" pitchFamily="34" charset="0"/>
              <a:cs typeface="Calibri" panose="020F0502020204030204" pitchFamily="34" charset="0"/>
            </a:endParaRPr>
          </a:p>
          <a:p>
            <a:pPr marL="0" indent="0">
              <a:buNone/>
            </a:pPr>
            <a:endParaRPr lang="en-US" sz="3200" b="1" i="1" dirty="0">
              <a:latin typeface="Calibri" panose="020F0502020204030204" pitchFamily="34" charset="0"/>
              <a:cs typeface="Calibri" panose="020F0502020204030204" pitchFamily="34" charset="0"/>
            </a:endParaRPr>
          </a:p>
          <a:p>
            <a:pPr marL="0" indent="0">
              <a:buNone/>
            </a:pPr>
            <a:endParaRPr lang="en-US" sz="3200" b="1" i="1" dirty="0">
              <a:latin typeface="Calibri" panose="020F0502020204030204" pitchFamily="34" charset="0"/>
              <a:cs typeface="Calibri" panose="020F0502020204030204" pitchFamily="34" charset="0"/>
            </a:endParaRPr>
          </a:p>
          <a:p>
            <a:pPr marL="0" indent="0">
              <a:buNone/>
            </a:pPr>
            <a:endParaRPr lang="en-US" sz="3200" b="1" i="1" dirty="0">
              <a:latin typeface="Calibri" panose="020F0502020204030204" pitchFamily="34" charset="0"/>
              <a:cs typeface="Calibri" panose="020F0502020204030204" pitchFamily="34" charset="0"/>
            </a:endParaRPr>
          </a:p>
          <a:p>
            <a:pPr marL="0" indent="0">
              <a:buNone/>
            </a:pPr>
            <a:endParaRPr lang="en-US" sz="3200" b="1" i="1" dirty="0">
              <a:latin typeface="Calibri" panose="020F0502020204030204" pitchFamily="34" charset="0"/>
              <a:cs typeface="Calibri" panose="020F0502020204030204" pitchFamily="34" charset="0"/>
            </a:endParaRPr>
          </a:p>
          <a:p>
            <a:pPr marL="0" indent="0">
              <a:buNone/>
            </a:pPr>
            <a:endParaRPr lang="en-US" sz="3200" b="1" i="1" dirty="0">
              <a:latin typeface="Calibri" panose="020F0502020204030204" pitchFamily="34" charset="0"/>
              <a:cs typeface="Calibri" panose="020F0502020204030204" pitchFamily="34" charset="0"/>
            </a:endParaRPr>
          </a:p>
          <a:p>
            <a:pPr marL="0" indent="0">
              <a:buNone/>
            </a:pPr>
            <a:endParaRPr lang="en-US" sz="3200" b="1" i="1" dirty="0">
              <a:latin typeface="Calibri" panose="020F0502020204030204" pitchFamily="34" charset="0"/>
              <a:cs typeface="Calibri" panose="020F0502020204030204" pitchFamily="34" charset="0"/>
            </a:endParaRPr>
          </a:p>
          <a:p>
            <a:pPr marL="0" indent="0">
              <a:buNone/>
            </a:pPr>
            <a:endParaRPr lang="en-US" sz="3200" b="1" i="1" dirty="0">
              <a:latin typeface="Calibri" panose="020F0502020204030204" pitchFamily="34" charset="0"/>
              <a:cs typeface="Calibri" panose="020F0502020204030204" pitchFamily="34" charset="0"/>
            </a:endParaRPr>
          </a:p>
          <a:p>
            <a:pPr marL="0" indent="0">
              <a:buNone/>
            </a:pPr>
            <a:endParaRPr lang="en-US" sz="3200" b="1" i="1" dirty="0">
              <a:latin typeface="Calibri" panose="020F0502020204030204" pitchFamily="34" charset="0"/>
              <a:cs typeface="Calibri" panose="020F0502020204030204" pitchFamily="34" charset="0"/>
            </a:endParaRPr>
          </a:p>
        </p:txBody>
      </p:sp>
      <p:sp>
        <p:nvSpPr>
          <p:cNvPr id="4" name="TextBox 3">
            <a:hlinkClick r:id="" action="ppaction://noaction"/>
            <a:extLst>
              <a:ext uri="{FF2B5EF4-FFF2-40B4-BE49-F238E27FC236}">
                <a16:creationId xmlns:a16="http://schemas.microsoft.com/office/drawing/2014/main" id="{F531A764-A1DF-4F8C-9161-49FA57FB6293}"/>
              </a:ext>
            </a:extLst>
          </p:cNvPr>
          <p:cNvSpPr txBox="1"/>
          <p:nvPr/>
        </p:nvSpPr>
        <p:spPr>
          <a:xfrm>
            <a:off x="11502887" y="6358077"/>
            <a:ext cx="418704" cy="369332"/>
          </a:xfrm>
          <a:prstGeom prst="rect">
            <a:avLst/>
          </a:prstGeom>
          <a:noFill/>
          <a:ln>
            <a:solidFill>
              <a:schemeClr val="tx1"/>
            </a:solidFill>
          </a:ln>
        </p:spPr>
        <p:txBody>
          <a:bodyPr wrap="none" rtlCol="0">
            <a:spAutoFit/>
          </a:bodyPr>
          <a:lstStyle/>
          <a:p>
            <a:r>
              <a:rPr lang="en-US" b="1" dirty="0"/>
              <a:t>13</a:t>
            </a:r>
          </a:p>
        </p:txBody>
      </p:sp>
    </p:spTree>
    <p:extLst>
      <p:ext uri="{BB962C8B-B14F-4D97-AF65-F5344CB8AC3E}">
        <p14:creationId xmlns:p14="http://schemas.microsoft.com/office/powerpoint/2010/main" val="331729015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pic>
        <p:nvPicPr>
          <p:cNvPr id="1026" name="Picture 2" descr="Image result for wedding at cana pics">
            <a:extLst>
              <a:ext uri="{FF2B5EF4-FFF2-40B4-BE49-F238E27FC236}">
                <a16:creationId xmlns:a16="http://schemas.microsoft.com/office/drawing/2014/main" id="{0D2A6F4F-A84A-48B1-A469-B86FB66A4D9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8296"/>
            <a:ext cx="12192000" cy="6866296"/>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hlinkClick r:id="" action="ppaction://noaction"/>
            <a:extLst>
              <a:ext uri="{FF2B5EF4-FFF2-40B4-BE49-F238E27FC236}">
                <a16:creationId xmlns:a16="http://schemas.microsoft.com/office/drawing/2014/main" id="{F531A764-A1DF-4F8C-9161-49FA57FB6293}"/>
              </a:ext>
            </a:extLst>
          </p:cNvPr>
          <p:cNvSpPr txBox="1"/>
          <p:nvPr/>
        </p:nvSpPr>
        <p:spPr>
          <a:xfrm>
            <a:off x="11502887" y="6358077"/>
            <a:ext cx="418704" cy="369332"/>
          </a:xfrm>
          <a:prstGeom prst="rect">
            <a:avLst/>
          </a:prstGeom>
          <a:noFill/>
          <a:ln>
            <a:solidFill>
              <a:schemeClr val="bg1"/>
            </a:solidFill>
          </a:ln>
        </p:spPr>
        <p:txBody>
          <a:bodyPr wrap="none" rtlCol="0">
            <a:spAutoFit/>
          </a:bodyPr>
          <a:lstStyle/>
          <a:p>
            <a:r>
              <a:rPr lang="en-US" b="1" dirty="0">
                <a:solidFill>
                  <a:schemeClr val="bg1"/>
                </a:solidFill>
              </a:rPr>
              <a:t>14</a:t>
            </a:r>
          </a:p>
        </p:txBody>
      </p:sp>
    </p:spTree>
    <p:extLst>
      <p:ext uri="{BB962C8B-B14F-4D97-AF65-F5344CB8AC3E}">
        <p14:creationId xmlns:p14="http://schemas.microsoft.com/office/powerpoint/2010/main" val="264481110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gradFill>
          <a:gsLst>
            <a:gs pos="64000">
              <a:schemeClr val="bg1">
                <a:lumMod val="95000"/>
              </a:schemeClr>
            </a:gs>
            <a:gs pos="23000">
              <a:schemeClr val="accent1">
                <a:lumMod val="45000"/>
                <a:lumOff val="55000"/>
              </a:schemeClr>
            </a:gs>
            <a:gs pos="76000">
              <a:schemeClr val="accent1">
                <a:lumMod val="45000"/>
                <a:lumOff val="55000"/>
              </a:schemeClr>
            </a:gs>
            <a:gs pos="39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2A17E2-6B85-4D19-9007-0DF68E891DBD}"/>
              </a:ext>
            </a:extLst>
          </p:cNvPr>
          <p:cNvSpPr>
            <a:spLocks noGrp="1"/>
          </p:cNvSpPr>
          <p:nvPr>
            <p:ph type="title"/>
          </p:nvPr>
        </p:nvSpPr>
        <p:spPr>
          <a:xfrm>
            <a:off x="838200" y="18255"/>
            <a:ext cx="10515600" cy="1325563"/>
          </a:xfrm>
        </p:spPr>
        <p:txBody>
          <a:bodyPr>
            <a:normAutofit/>
          </a:bodyPr>
          <a:lstStyle/>
          <a:p>
            <a:pPr algn="ctr"/>
            <a:r>
              <a:rPr lang="en-US" sz="3200" dirty="0">
                <a:latin typeface="Calibri" panose="020F0502020204030204" pitchFamily="34" charset="0"/>
                <a:cs typeface="Calibri" panose="020F0502020204030204" pitchFamily="34" charset="0"/>
              </a:rPr>
              <a:t>Stigma of Running Out of Wine</a:t>
            </a:r>
          </a:p>
        </p:txBody>
      </p:sp>
      <p:sp>
        <p:nvSpPr>
          <p:cNvPr id="10" name="Content Placeholder 9">
            <a:extLst>
              <a:ext uri="{FF2B5EF4-FFF2-40B4-BE49-F238E27FC236}">
                <a16:creationId xmlns:a16="http://schemas.microsoft.com/office/drawing/2014/main" id="{366036EC-6336-4FCE-A4BB-FBE9FFEE9BA1}"/>
              </a:ext>
            </a:extLst>
          </p:cNvPr>
          <p:cNvSpPr>
            <a:spLocks noGrp="1"/>
          </p:cNvSpPr>
          <p:nvPr>
            <p:ph idx="1"/>
          </p:nvPr>
        </p:nvSpPr>
        <p:spPr>
          <a:xfrm>
            <a:off x="702365" y="1131095"/>
            <a:ext cx="10651436" cy="5226982"/>
          </a:xfrm>
        </p:spPr>
        <p:txBody>
          <a:bodyPr>
            <a:noAutofit/>
          </a:bodyPr>
          <a:lstStyle/>
          <a:p>
            <a:r>
              <a:rPr lang="en-US" sz="3200" dirty="0">
                <a:latin typeface="Calibri" panose="020F0502020204030204" pitchFamily="34" charset="0"/>
                <a:cs typeface="Calibri" panose="020F0502020204030204" pitchFamily="34" charset="0"/>
              </a:rPr>
              <a:t>This depletion was a significant breach of courtesy in the Mediterranean world. </a:t>
            </a:r>
          </a:p>
          <a:p>
            <a:r>
              <a:rPr lang="en-US" sz="3200" dirty="0">
                <a:latin typeface="Calibri" panose="020F0502020204030204" pitchFamily="34" charset="0"/>
                <a:cs typeface="Calibri" panose="020F0502020204030204" pitchFamily="34" charset="0"/>
              </a:rPr>
              <a:t>In Jewish culture, it was customary to have food left over at weddings—there shouldn’t be even a hint of running out of food.</a:t>
            </a:r>
          </a:p>
          <a:p>
            <a:r>
              <a:rPr lang="en-US" sz="3200" dirty="0">
                <a:latin typeface="Calibri" panose="020F0502020204030204" pitchFamily="34" charset="0"/>
                <a:cs typeface="Calibri" panose="020F0502020204030204" pitchFamily="34" charset="0"/>
              </a:rPr>
              <a:t>Hospitality was a core value of the society and running out of wine would have placed a lasting social stigma on the groom’s family. </a:t>
            </a:r>
          </a:p>
          <a:p>
            <a:r>
              <a:rPr lang="en-US" sz="3200" dirty="0">
                <a:latin typeface="Calibri" panose="020F0502020204030204" pitchFamily="34" charset="0"/>
                <a:cs typeface="Calibri" panose="020F0502020204030204" pitchFamily="34" charset="0"/>
              </a:rPr>
              <a:t>It may even have been viewed as a bad omen for the marriage. </a:t>
            </a:r>
          </a:p>
        </p:txBody>
      </p:sp>
      <p:sp>
        <p:nvSpPr>
          <p:cNvPr id="4" name="TextBox 3">
            <a:hlinkClick r:id="" action="ppaction://noaction"/>
            <a:extLst>
              <a:ext uri="{FF2B5EF4-FFF2-40B4-BE49-F238E27FC236}">
                <a16:creationId xmlns:a16="http://schemas.microsoft.com/office/drawing/2014/main" id="{F531A764-A1DF-4F8C-9161-49FA57FB6293}"/>
              </a:ext>
            </a:extLst>
          </p:cNvPr>
          <p:cNvSpPr txBox="1"/>
          <p:nvPr/>
        </p:nvSpPr>
        <p:spPr>
          <a:xfrm>
            <a:off x="11502887" y="6358077"/>
            <a:ext cx="418704" cy="369332"/>
          </a:xfrm>
          <a:prstGeom prst="rect">
            <a:avLst/>
          </a:prstGeom>
          <a:noFill/>
          <a:ln>
            <a:solidFill>
              <a:schemeClr val="tx1"/>
            </a:solidFill>
          </a:ln>
        </p:spPr>
        <p:txBody>
          <a:bodyPr wrap="none" rtlCol="0">
            <a:spAutoFit/>
          </a:bodyPr>
          <a:lstStyle/>
          <a:p>
            <a:r>
              <a:rPr lang="en-US" b="1" dirty="0"/>
              <a:t>15</a:t>
            </a:r>
          </a:p>
        </p:txBody>
      </p:sp>
    </p:spTree>
    <p:extLst>
      <p:ext uri="{BB962C8B-B14F-4D97-AF65-F5344CB8AC3E}">
        <p14:creationId xmlns:p14="http://schemas.microsoft.com/office/powerpoint/2010/main" val="285886109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pic>
        <p:nvPicPr>
          <p:cNvPr id="2050" name="Picture 2" descr="Related image">
            <a:extLst>
              <a:ext uri="{FF2B5EF4-FFF2-40B4-BE49-F238E27FC236}">
                <a16:creationId xmlns:a16="http://schemas.microsoft.com/office/drawing/2014/main" id="{B043AEBA-CEE6-40D9-A6A4-EB804343C77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hlinkClick r:id="" action="ppaction://noaction"/>
            <a:extLst>
              <a:ext uri="{FF2B5EF4-FFF2-40B4-BE49-F238E27FC236}">
                <a16:creationId xmlns:a16="http://schemas.microsoft.com/office/drawing/2014/main" id="{F531A764-A1DF-4F8C-9161-49FA57FB6293}"/>
              </a:ext>
            </a:extLst>
          </p:cNvPr>
          <p:cNvSpPr txBox="1"/>
          <p:nvPr/>
        </p:nvSpPr>
        <p:spPr>
          <a:xfrm>
            <a:off x="11502887" y="6358077"/>
            <a:ext cx="418704" cy="369332"/>
          </a:xfrm>
          <a:prstGeom prst="rect">
            <a:avLst/>
          </a:prstGeom>
          <a:noFill/>
          <a:ln>
            <a:solidFill>
              <a:schemeClr val="tx1"/>
            </a:solidFill>
          </a:ln>
        </p:spPr>
        <p:txBody>
          <a:bodyPr wrap="none" rtlCol="0">
            <a:spAutoFit/>
          </a:bodyPr>
          <a:lstStyle/>
          <a:p>
            <a:r>
              <a:rPr lang="en-US" b="1" dirty="0"/>
              <a:t>16</a:t>
            </a:r>
          </a:p>
        </p:txBody>
      </p:sp>
    </p:spTree>
    <p:extLst>
      <p:ext uri="{BB962C8B-B14F-4D97-AF65-F5344CB8AC3E}">
        <p14:creationId xmlns:p14="http://schemas.microsoft.com/office/powerpoint/2010/main" val="195611248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gradFill>
          <a:gsLst>
            <a:gs pos="64000">
              <a:schemeClr val="bg1">
                <a:lumMod val="95000"/>
              </a:schemeClr>
            </a:gs>
            <a:gs pos="23000">
              <a:schemeClr val="accent1">
                <a:lumMod val="45000"/>
                <a:lumOff val="55000"/>
              </a:schemeClr>
            </a:gs>
            <a:gs pos="76000">
              <a:schemeClr val="accent1">
                <a:lumMod val="45000"/>
                <a:lumOff val="55000"/>
              </a:schemeClr>
            </a:gs>
            <a:gs pos="39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2A17E2-6B85-4D19-9007-0DF68E891DBD}"/>
              </a:ext>
            </a:extLst>
          </p:cNvPr>
          <p:cNvSpPr>
            <a:spLocks noGrp="1"/>
          </p:cNvSpPr>
          <p:nvPr>
            <p:ph type="title"/>
          </p:nvPr>
        </p:nvSpPr>
        <p:spPr>
          <a:xfrm>
            <a:off x="838200" y="18255"/>
            <a:ext cx="10515600" cy="1325563"/>
          </a:xfrm>
        </p:spPr>
        <p:txBody>
          <a:bodyPr>
            <a:normAutofit/>
          </a:bodyPr>
          <a:lstStyle/>
          <a:p>
            <a:pPr algn="ctr"/>
            <a:r>
              <a:rPr lang="en-US" sz="3200" dirty="0">
                <a:latin typeface="Calibri" panose="020F0502020204030204" pitchFamily="34" charset="0"/>
                <a:cs typeface="Calibri" panose="020F0502020204030204" pitchFamily="34" charset="0"/>
              </a:rPr>
              <a:t>Miracles as Signs</a:t>
            </a:r>
          </a:p>
        </p:txBody>
      </p:sp>
      <p:sp>
        <p:nvSpPr>
          <p:cNvPr id="10" name="Content Placeholder 9">
            <a:extLst>
              <a:ext uri="{FF2B5EF4-FFF2-40B4-BE49-F238E27FC236}">
                <a16:creationId xmlns:a16="http://schemas.microsoft.com/office/drawing/2014/main" id="{366036EC-6336-4FCE-A4BB-FBE9FFEE9BA1}"/>
              </a:ext>
            </a:extLst>
          </p:cNvPr>
          <p:cNvSpPr>
            <a:spLocks noGrp="1"/>
          </p:cNvSpPr>
          <p:nvPr>
            <p:ph idx="1"/>
          </p:nvPr>
        </p:nvSpPr>
        <p:spPr>
          <a:xfrm>
            <a:off x="702365" y="1131095"/>
            <a:ext cx="10651436" cy="5226982"/>
          </a:xfrm>
        </p:spPr>
        <p:txBody>
          <a:bodyPr>
            <a:noAutofit/>
          </a:bodyPr>
          <a:lstStyle/>
          <a:p>
            <a:r>
              <a:rPr lang="en-US" sz="3200" dirty="0">
                <a:latin typeface="Calibri" panose="020F0502020204030204" pitchFamily="34" charset="0"/>
                <a:cs typeface="Calibri" panose="020F0502020204030204" pitchFamily="34" charset="0"/>
              </a:rPr>
              <a:t>Signs help us understand who Jesus is and how we should respond to Him. </a:t>
            </a:r>
          </a:p>
          <a:p>
            <a:r>
              <a:rPr lang="en-US" sz="3200" dirty="0">
                <a:latin typeface="Calibri" panose="020F0502020204030204" pitchFamily="34" charset="0"/>
                <a:cs typeface="Calibri" panose="020F0502020204030204" pitchFamily="34" charset="0"/>
              </a:rPr>
              <a:t>In John’s Gospel, Jesus performed </a:t>
            </a:r>
            <a:r>
              <a:rPr lang="en-US" sz="3200" dirty="0">
                <a:latin typeface="Calibri" panose="020F0502020204030204" pitchFamily="34" charset="0"/>
                <a:cs typeface="Calibri" panose="020F0502020204030204" pitchFamily="34" charset="0"/>
                <a:hlinkClick r:id="rId2" action="ppaction://hlinksldjump"/>
              </a:rPr>
              <a:t>seven signs </a:t>
            </a:r>
            <a:r>
              <a:rPr lang="en-US" sz="3200" dirty="0">
                <a:latin typeface="Calibri" panose="020F0502020204030204" pitchFamily="34" charset="0"/>
                <a:cs typeface="Calibri" panose="020F0502020204030204" pitchFamily="34" charset="0"/>
              </a:rPr>
              <a:t>leading up to the resurrection that proved He is Lord. </a:t>
            </a:r>
          </a:p>
          <a:p>
            <a:r>
              <a:rPr lang="en-US" sz="3200" dirty="0">
                <a:latin typeface="Calibri" panose="020F0502020204030204" pitchFamily="34" charset="0"/>
                <a:cs typeface="Calibri" panose="020F0502020204030204" pitchFamily="34" charset="0"/>
              </a:rPr>
              <a:t>The first sign was this miracle at the wedding in Cana.</a:t>
            </a:r>
          </a:p>
          <a:p>
            <a:r>
              <a:rPr lang="en-US" sz="3200" dirty="0">
                <a:latin typeface="Calibri" panose="020F0502020204030204" pitchFamily="34" charset="0"/>
                <a:cs typeface="Calibri" panose="020F0502020204030204" pitchFamily="34" charset="0"/>
              </a:rPr>
              <a:t>Performing His first sign at the wedding would eventually lead Jesus to the cross.</a:t>
            </a:r>
          </a:p>
        </p:txBody>
      </p:sp>
      <p:sp>
        <p:nvSpPr>
          <p:cNvPr id="4" name="TextBox 3">
            <a:hlinkClick r:id="" action="ppaction://noaction"/>
            <a:extLst>
              <a:ext uri="{FF2B5EF4-FFF2-40B4-BE49-F238E27FC236}">
                <a16:creationId xmlns:a16="http://schemas.microsoft.com/office/drawing/2014/main" id="{F531A764-A1DF-4F8C-9161-49FA57FB6293}"/>
              </a:ext>
            </a:extLst>
          </p:cNvPr>
          <p:cNvSpPr txBox="1"/>
          <p:nvPr/>
        </p:nvSpPr>
        <p:spPr>
          <a:xfrm>
            <a:off x="11502887" y="6358077"/>
            <a:ext cx="418704" cy="369332"/>
          </a:xfrm>
          <a:prstGeom prst="rect">
            <a:avLst/>
          </a:prstGeom>
          <a:noFill/>
          <a:ln>
            <a:solidFill>
              <a:schemeClr val="tx1"/>
            </a:solidFill>
          </a:ln>
        </p:spPr>
        <p:txBody>
          <a:bodyPr wrap="none" rtlCol="0">
            <a:spAutoFit/>
          </a:bodyPr>
          <a:lstStyle/>
          <a:p>
            <a:r>
              <a:rPr lang="en-US" b="1" dirty="0"/>
              <a:t>17</a:t>
            </a:r>
          </a:p>
        </p:txBody>
      </p:sp>
    </p:spTree>
    <p:extLst>
      <p:ext uri="{BB962C8B-B14F-4D97-AF65-F5344CB8AC3E}">
        <p14:creationId xmlns:p14="http://schemas.microsoft.com/office/powerpoint/2010/main" val="76728345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gradFill>
          <a:gsLst>
            <a:gs pos="64000">
              <a:schemeClr val="bg1">
                <a:lumMod val="95000"/>
              </a:schemeClr>
            </a:gs>
            <a:gs pos="23000">
              <a:schemeClr val="accent1">
                <a:lumMod val="45000"/>
                <a:lumOff val="55000"/>
              </a:schemeClr>
            </a:gs>
            <a:gs pos="76000">
              <a:schemeClr val="accent1">
                <a:lumMod val="45000"/>
                <a:lumOff val="55000"/>
              </a:schemeClr>
            </a:gs>
            <a:gs pos="39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2A17E2-6B85-4D19-9007-0DF68E891DBD}"/>
              </a:ext>
            </a:extLst>
          </p:cNvPr>
          <p:cNvSpPr>
            <a:spLocks noGrp="1"/>
          </p:cNvSpPr>
          <p:nvPr>
            <p:ph type="title"/>
          </p:nvPr>
        </p:nvSpPr>
        <p:spPr>
          <a:xfrm>
            <a:off x="838200" y="18255"/>
            <a:ext cx="10515600" cy="1325563"/>
          </a:xfrm>
        </p:spPr>
        <p:txBody>
          <a:bodyPr>
            <a:normAutofit/>
          </a:bodyPr>
          <a:lstStyle/>
          <a:p>
            <a:pPr algn="ctr"/>
            <a:r>
              <a:rPr lang="en-US" sz="3200" dirty="0">
                <a:latin typeface="Calibri" panose="020F0502020204030204" pitchFamily="34" charset="0"/>
                <a:cs typeface="Calibri" panose="020F0502020204030204" pitchFamily="34" charset="0"/>
              </a:rPr>
              <a:t>Significance of the Miracle</a:t>
            </a:r>
          </a:p>
        </p:txBody>
      </p:sp>
      <p:sp>
        <p:nvSpPr>
          <p:cNvPr id="10" name="Content Placeholder 9">
            <a:extLst>
              <a:ext uri="{FF2B5EF4-FFF2-40B4-BE49-F238E27FC236}">
                <a16:creationId xmlns:a16="http://schemas.microsoft.com/office/drawing/2014/main" id="{366036EC-6336-4FCE-A4BB-FBE9FFEE9BA1}"/>
              </a:ext>
            </a:extLst>
          </p:cNvPr>
          <p:cNvSpPr>
            <a:spLocks noGrp="1"/>
          </p:cNvSpPr>
          <p:nvPr>
            <p:ph idx="1"/>
          </p:nvPr>
        </p:nvSpPr>
        <p:spPr>
          <a:xfrm>
            <a:off x="702365" y="1131095"/>
            <a:ext cx="10651436" cy="5226982"/>
          </a:xfrm>
        </p:spPr>
        <p:txBody>
          <a:bodyPr>
            <a:noAutofit/>
          </a:bodyPr>
          <a:lstStyle/>
          <a:p>
            <a:r>
              <a:rPr lang="en-US" sz="3200" dirty="0">
                <a:latin typeface="Calibri" panose="020F0502020204030204" pitchFamily="34" charset="0"/>
                <a:cs typeface="Calibri" panose="020F0502020204030204" pitchFamily="34" charset="0"/>
              </a:rPr>
              <a:t>The fact that these jars were used to hold water for Jewish purification rites highlights the symbolism of this miracle.</a:t>
            </a:r>
          </a:p>
          <a:p>
            <a:r>
              <a:rPr lang="en-US" sz="3200" dirty="0">
                <a:latin typeface="Calibri" panose="020F0502020204030204" pitchFamily="34" charset="0"/>
                <a:cs typeface="Calibri" panose="020F0502020204030204" pitchFamily="34" charset="0"/>
              </a:rPr>
              <a:t>Through Jesus’ life, death, and resurrection, Jesus eliminated the need for sacrifice and cleansing. </a:t>
            </a:r>
          </a:p>
          <a:p>
            <a:r>
              <a:rPr lang="en-US" sz="3200" dirty="0">
                <a:latin typeface="Calibri" panose="020F0502020204030204" pitchFamily="34" charset="0"/>
                <a:cs typeface="Calibri" panose="020F0502020204030204" pitchFamily="34" charset="0"/>
              </a:rPr>
              <a:t>Our purity no longer comes from the ritual washing of our hands but the washing of our hearts with his Spirit. </a:t>
            </a:r>
          </a:p>
          <a:p>
            <a:r>
              <a:rPr lang="en-US" sz="3200" dirty="0">
                <a:latin typeface="Calibri" panose="020F0502020204030204" pitchFamily="34" charset="0"/>
                <a:cs typeface="Calibri" panose="020F0502020204030204" pitchFamily="34" charset="0"/>
              </a:rPr>
              <a:t>Jesus was replacing the emptiness of Jewish ritual with something better: the abundant life of the Spirit.</a:t>
            </a:r>
          </a:p>
          <a:p>
            <a:r>
              <a:rPr lang="en-US" sz="3200" dirty="0">
                <a:latin typeface="Calibri" panose="020F0502020204030204" pitchFamily="34" charset="0"/>
                <a:cs typeface="Calibri" panose="020F0502020204030204" pitchFamily="34" charset="0"/>
              </a:rPr>
              <a:t>Jesus’ disciples saw this revelation of Jesus’ glory and believed. </a:t>
            </a:r>
          </a:p>
          <a:p>
            <a:endParaRPr lang="en-US" sz="3200" dirty="0">
              <a:latin typeface="Calibri" panose="020F0502020204030204" pitchFamily="34" charset="0"/>
              <a:cs typeface="Calibri" panose="020F0502020204030204" pitchFamily="34" charset="0"/>
            </a:endParaRPr>
          </a:p>
        </p:txBody>
      </p:sp>
      <p:sp>
        <p:nvSpPr>
          <p:cNvPr id="4" name="TextBox 3">
            <a:hlinkClick r:id="" action="ppaction://noaction"/>
            <a:extLst>
              <a:ext uri="{FF2B5EF4-FFF2-40B4-BE49-F238E27FC236}">
                <a16:creationId xmlns:a16="http://schemas.microsoft.com/office/drawing/2014/main" id="{F531A764-A1DF-4F8C-9161-49FA57FB6293}"/>
              </a:ext>
            </a:extLst>
          </p:cNvPr>
          <p:cNvSpPr txBox="1"/>
          <p:nvPr/>
        </p:nvSpPr>
        <p:spPr>
          <a:xfrm>
            <a:off x="11502887" y="6358077"/>
            <a:ext cx="418704" cy="369332"/>
          </a:xfrm>
          <a:prstGeom prst="rect">
            <a:avLst/>
          </a:prstGeom>
          <a:noFill/>
          <a:ln>
            <a:solidFill>
              <a:schemeClr val="tx1"/>
            </a:solidFill>
          </a:ln>
        </p:spPr>
        <p:txBody>
          <a:bodyPr wrap="none" rtlCol="0">
            <a:spAutoFit/>
          </a:bodyPr>
          <a:lstStyle/>
          <a:p>
            <a:r>
              <a:rPr lang="en-US" b="1" dirty="0"/>
              <a:t>18</a:t>
            </a:r>
          </a:p>
        </p:txBody>
      </p:sp>
    </p:spTree>
    <p:extLst>
      <p:ext uri="{BB962C8B-B14F-4D97-AF65-F5344CB8AC3E}">
        <p14:creationId xmlns:p14="http://schemas.microsoft.com/office/powerpoint/2010/main" val="427934716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gradFill>
          <a:gsLst>
            <a:gs pos="64000">
              <a:schemeClr val="bg1">
                <a:lumMod val="95000"/>
              </a:schemeClr>
            </a:gs>
            <a:gs pos="23000">
              <a:schemeClr val="accent1">
                <a:lumMod val="45000"/>
                <a:lumOff val="55000"/>
              </a:schemeClr>
            </a:gs>
            <a:gs pos="76000">
              <a:schemeClr val="accent1">
                <a:lumMod val="45000"/>
                <a:lumOff val="55000"/>
              </a:schemeClr>
            </a:gs>
            <a:gs pos="39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10" name="Content Placeholder 9">
            <a:extLst>
              <a:ext uri="{FF2B5EF4-FFF2-40B4-BE49-F238E27FC236}">
                <a16:creationId xmlns:a16="http://schemas.microsoft.com/office/drawing/2014/main" id="{366036EC-6336-4FCE-A4BB-FBE9FFEE9BA1}"/>
              </a:ext>
            </a:extLst>
          </p:cNvPr>
          <p:cNvSpPr>
            <a:spLocks noGrp="1"/>
          </p:cNvSpPr>
          <p:nvPr>
            <p:ph idx="1"/>
          </p:nvPr>
        </p:nvSpPr>
        <p:spPr>
          <a:xfrm>
            <a:off x="821634" y="1144563"/>
            <a:ext cx="10548731" cy="5398180"/>
          </a:xfrm>
        </p:spPr>
        <p:txBody>
          <a:bodyPr>
            <a:noAutofit/>
          </a:bodyPr>
          <a:lstStyle/>
          <a:p>
            <a:pPr marL="0" indent="0">
              <a:buNone/>
            </a:pPr>
            <a:r>
              <a:rPr lang="en-US" sz="3200" b="1" i="1" dirty="0">
                <a:latin typeface="Calibri" panose="020F0502020204030204" pitchFamily="34" charset="0"/>
                <a:cs typeface="Calibri" panose="020F0502020204030204" pitchFamily="34" charset="0"/>
              </a:rPr>
              <a:t>13 The Passover of the Jews was near, and Jesus went up to Jerusalem. 14 In the temple he found people selling cattle, sheep, and doves, and the money changers seated at their tables. 15 Making a whip of cords, he drove all of them out of the temple, both the sheep and the cattle. He also poured out the coins of the money changers and overturned their tables. 16 He told those who were selling the doves, “Take these things out of here! Stop making my Father’s house a marketplace!”  (John 2:13-16)</a:t>
            </a:r>
          </a:p>
          <a:p>
            <a:pPr marL="0" indent="0">
              <a:buNone/>
            </a:pPr>
            <a:endParaRPr lang="en-US" sz="3200" b="1" i="1" dirty="0">
              <a:latin typeface="Calibri" panose="020F0502020204030204" pitchFamily="34" charset="0"/>
              <a:cs typeface="Calibri" panose="020F0502020204030204" pitchFamily="34" charset="0"/>
            </a:endParaRPr>
          </a:p>
          <a:p>
            <a:pPr marL="0" indent="0">
              <a:buNone/>
            </a:pPr>
            <a:endParaRPr lang="en-US" sz="3200" b="1" i="1" dirty="0">
              <a:latin typeface="Calibri" panose="020F0502020204030204" pitchFamily="34" charset="0"/>
              <a:cs typeface="Calibri" panose="020F0502020204030204" pitchFamily="34" charset="0"/>
            </a:endParaRPr>
          </a:p>
          <a:p>
            <a:pPr marL="0" indent="0">
              <a:buNone/>
            </a:pPr>
            <a:endParaRPr lang="en-US" sz="3200" b="1" i="1" dirty="0">
              <a:latin typeface="Calibri" panose="020F0502020204030204" pitchFamily="34" charset="0"/>
              <a:cs typeface="Calibri" panose="020F0502020204030204" pitchFamily="34" charset="0"/>
            </a:endParaRPr>
          </a:p>
          <a:p>
            <a:pPr marL="0" indent="0">
              <a:buNone/>
            </a:pPr>
            <a:endParaRPr lang="en-US" sz="3200" b="1" i="1" dirty="0">
              <a:latin typeface="Calibri" panose="020F0502020204030204" pitchFamily="34" charset="0"/>
              <a:cs typeface="Calibri" panose="020F0502020204030204" pitchFamily="34" charset="0"/>
            </a:endParaRPr>
          </a:p>
          <a:p>
            <a:pPr marL="0" indent="0">
              <a:buNone/>
            </a:pPr>
            <a:endParaRPr lang="en-US" sz="3200" b="1" i="1" dirty="0">
              <a:latin typeface="Calibri" panose="020F0502020204030204" pitchFamily="34" charset="0"/>
              <a:cs typeface="Calibri" panose="020F0502020204030204" pitchFamily="34" charset="0"/>
            </a:endParaRPr>
          </a:p>
          <a:p>
            <a:pPr marL="0" indent="0">
              <a:buNone/>
            </a:pPr>
            <a:endParaRPr lang="en-US" sz="3200" b="1" i="1" dirty="0">
              <a:latin typeface="Calibri" panose="020F0502020204030204" pitchFamily="34" charset="0"/>
              <a:cs typeface="Calibri" panose="020F0502020204030204" pitchFamily="34" charset="0"/>
            </a:endParaRPr>
          </a:p>
          <a:p>
            <a:pPr marL="0" indent="0">
              <a:buNone/>
            </a:pPr>
            <a:endParaRPr lang="en-US" sz="3200" b="1" i="1" dirty="0">
              <a:latin typeface="Calibri" panose="020F0502020204030204" pitchFamily="34" charset="0"/>
              <a:cs typeface="Calibri" panose="020F0502020204030204" pitchFamily="34" charset="0"/>
            </a:endParaRPr>
          </a:p>
          <a:p>
            <a:pPr marL="0" indent="0">
              <a:buNone/>
            </a:pPr>
            <a:endParaRPr lang="en-US" sz="3200" b="1" i="1" dirty="0">
              <a:latin typeface="Calibri" panose="020F0502020204030204" pitchFamily="34" charset="0"/>
              <a:cs typeface="Calibri" panose="020F0502020204030204" pitchFamily="34" charset="0"/>
            </a:endParaRPr>
          </a:p>
        </p:txBody>
      </p:sp>
      <p:sp>
        <p:nvSpPr>
          <p:cNvPr id="4" name="TextBox 3">
            <a:hlinkClick r:id="" action="ppaction://noaction"/>
            <a:extLst>
              <a:ext uri="{FF2B5EF4-FFF2-40B4-BE49-F238E27FC236}">
                <a16:creationId xmlns:a16="http://schemas.microsoft.com/office/drawing/2014/main" id="{F531A764-A1DF-4F8C-9161-49FA57FB6293}"/>
              </a:ext>
            </a:extLst>
          </p:cNvPr>
          <p:cNvSpPr txBox="1"/>
          <p:nvPr/>
        </p:nvSpPr>
        <p:spPr>
          <a:xfrm>
            <a:off x="11502887" y="6358077"/>
            <a:ext cx="418704" cy="369332"/>
          </a:xfrm>
          <a:prstGeom prst="rect">
            <a:avLst/>
          </a:prstGeom>
          <a:noFill/>
          <a:ln>
            <a:solidFill>
              <a:schemeClr val="tx1"/>
            </a:solidFill>
          </a:ln>
        </p:spPr>
        <p:txBody>
          <a:bodyPr wrap="none" rtlCol="0">
            <a:spAutoFit/>
          </a:bodyPr>
          <a:lstStyle/>
          <a:p>
            <a:r>
              <a:rPr lang="en-US" b="1" dirty="0"/>
              <a:t>19</a:t>
            </a:r>
          </a:p>
        </p:txBody>
      </p:sp>
    </p:spTree>
    <p:extLst>
      <p:ext uri="{BB962C8B-B14F-4D97-AF65-F5344CB8AC3E}">
        <p14:creationId xmlns:p14="http://schemas.microsoft.com/office/powerpoint/2010/main" val="2173082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gradFill>
          <a:gsLst>
            <a:gs pos="64000">
              <a:schemeClr val="bg1">
                <a:lumMod val="95000"/>
              </a:schemeClr>
            </a:gs>
            <a:gs pos="23000">
              <a:schemeClr val="accent1">
                <a:lumMod val="45000"/>
                <a:lumOff val="55000"/>
              </a:schemeClr>
            </a:gs>
            <a:gs pos="76000">
              <a:schemeClr val="accent1">
                <a:lumMod val="45000"/>
                <a:lumOff val="55000"/>
              </a:schemeClr>
            </a:gs>
            <a:gs pos="39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9D764032-3353-4EE1-B0CA-20A82C40C38C}"/>
              </a:ext>
            </a:extLst>
          </p:cNvPr>
          <p:cNvSpPr txBox="1"/>
          <p:nvPr/>
        </p:nvSpPr>
        <p:spPr>
          <a:xfrm>
            <a:off x="0" y="2486466"/>
            <a:ext cx="12072730" cy="2677656"/>
          </a:xfrm>
          <a:prstGeom prst="rect">
            <a:avLst/>
          </a:prstGeom>
          <a:noFill/>
        </p:spPr>
        <p:txBody>
          <a:bodyPr wrap="square" rtlCol="0">
            <a:spAutoFit/>
          </a:bodyPr>
          <a:lstStyle/>
          <a:p>
            <a:pPr algn="ctr"/>
            <a:r>
              <a:rPr lang="en-US" sz="4400" dirty="0">
                <a:latin typeface="Constantia" panose="02030602050306030303" pitchFamily="18" charset="0"/>
              </a:rPr>
              <a:t>Grace and Truth</a:t>
            </a:r>
          </a:p>
          <a:p>
            <a:pPr algn="ctr"/>
            <a:r>
              <a:rPr lang="en-US" sz="4400" dirty="0">
                <a:latin typeface="Constantia" panose="02030602050306030303" pitchFamily="18" charset="0"/>
              </a:rPr>
              <a:t>Week 1</a:t>
            </a:r>
          </a:p>
          <a:p>
            <a:pPr algn="ctr"/>
            <a:endParaRPr lang="en-US" sz="4400" dirty="0">
              <a:latin typeface="Constantia" panose="02030602050306030303" pitchFamily="18" charset="0"/>
            </a:endParaRPr>
          </a:p>
          <a:p>
            <a:pPr algn="ctr"/>
            <a:r>
              <a:rPr lang="en-US" sz="3600" dirty="0">
                <a:latin typeface="Constantia" panose="02030602050306030303" pitchFamily="18" charset="0"/>
              </a:rPr>
              <a:t>The Word Became Flesh</a:t>
            </a:r>
            <a:endParaRPr lang="en-US" sz="2800" dirty="0">
              <a:latin typeface="Constantia" panose="02030602050306030303" pitchFamily="18" charset="0"/>
            </a:endParaRPr>
          </a:p>
        </p:txBody>
      </p:sp>
    </p:spTree>
    <p:extLst>
      <p:ext uri="{BB962C8B-B14F-4D97-AF65-F5344CB8AC3E}">
        <p14:creationId xmlns:p14="http://schemas.microsoft.com/office/powerpoint/2010/main" val="374346050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pic>
        <p:nvPicPr>
          <p:cNvPr id="3076" name="Picture 4" descr="Related image">
            <a:extLst>
              <a:ext uri="{FF2B5EF4-FFF2-40B4-BE49-F238E27FC236}">
                <a16:creationId xmlns:a16="http://schemas.microsoft.com/office/drawing/2014/main" id="{25D927C8-2DC5-402A-B9EE-FB787F3D480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hlinkClick r:id="" action="ppaction://noaction"/>
            <a:extLst>
              <a:ext uri="{FF2B5EF4-FFF2-40B4-BE49-F238E27FC236}">
                <a16:creationId xmlns:a16="http://schemas.microsoft.com/office/drawing/2014/main" id="{F531A764-A1DF-4F8C-9161-49FA57FB6293}"/>
              </a:ext>
            </a:extLst>
          </p:cNvPr>
          <p:cNvSpPr txBox="1"/>
          <p:nvPr/>
        </p:nvSpPr>
        <p:spPr>
          <a:xfrm>
            <a:off x="11502887" y="6358077"/>
            <a:ext cx="418704" cy="369332"/>
          </a:xfrm>
          <a:prstGeom prst="rect">
            <a:avLst/>
          </a:prstGeom>
          <a:noFill/>
          <a:ln>
            <a:solidFill>
              <a:schemeClr val="bg1"/>
            </a:solidFill>
          </a:ln>
        </p:spPr>
        <p:txBody>
          <a:bodyPr wrap="none" rtlCol="0">
            <a:spAutoFit/>
          </a:bodyPr>
          <a:lstStyle/>
          <a:p>
            <a:r>
              <a:rPr lang="en-US" b="1" dirty="0">
                <a:solidFill>
                  <a:schemeClr val="bg1"/>
                </a:solidFill>
              </a:rPr>
              <a:t>20</a:t>
            </a:r>
          </a:p>
        </p:txBody>
      </p:sp>
    </p:spTree>
    <p:extLst>
      <p:ext uri="{BB962C8B-B14F-4D97-AF65-F5344CB8AC3E}">
        <p14:creationId xmlns:p14="http://schemas.microsoft.com/office/powerpoint/2010/main" val="204620837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gradFill>
          <a:gsLst>
            <a:gs pos="64000">
              <a:schemeClr val="bg1">
                <a:lumMod val="95000"/>
              </a:schemeClr>
            </a:gs>
            <a:gs pos="23000">
              <a:schemeClr val="accent1">
                <a:lumMod val="45000"/>
                <a:lumOff val="55000"/>
              </a:schemeClr>
            </a:gs>
            <a:gs pos="76000">
              <a:schemeClr val="accent1">
                <a:lumMod val="45000"/>
                <a:lumOff val="55000"/>
              </a:schemeClr>
            </a:gs>
            <a:gs pos="39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2A17E2-6B85-4D19-9007-0DF68E891DBD}"/>
              </a:ext>
            </a:extLst>
          </p:cNvPr>
          <p:cNvSpPr>
            <a:spLocks noGrp="1"/>
          </p:cNvSpPr>
          <p:nvPr>
            <p:ph type="title"/>
          </p:nvPr>
        </p:nvSpPr>
        <p:spPr>
          <a:xfrm>
            <a:off x="838200" y="18255"/>
            <a:ext cx="10515600" cy="1325563"/>
          </a:xfrm>
        </p:spPr>
        <p:txBody>
          <a:bodyPr>
            <a:normAutofit/>
          </a:bodyPr>
          <a:lstStyle/>
          <a:p>
            <a:pPr algn="ctr"/>
            <a:r>
              <a:rPr lang="en-US" sz="3200" dirty="0">
                <a:latin typeface="Calibri" panose="020F0502020204030204" pitchFamily="34" charset="0"/>
                <a:cs typeface="Calibri" panose="020F0502020204030204" pitchFamily="34" charset="0"/>
              </a:rPr>
              <a:t>Righteous Anger</a:t>
            </a:r>
          </a:p>
        </p:txBody>
      </p:sp>
      <p:sp>
        <p:nvSpPr>
          <p:cNvPr id="10" name="Content Placeholder 9">
            <a:extLst>
              <a:ext uri="{FF2B5EF4-FFF2-40B4-BE49-F238E27FC236}">
                <a16:creationId xmlns:a16="http://schemas.microsoft.com/office/drawing/2014/main" id="{366036EC-6336-4FCE-A4BB-FBE9FFEE9BA1}"/>
              </a:ext>
            </a:extLst>
          </p:cNvPr>
          <p:cNvSpPr>
            <a:spLocks noGrp="1"/>
          </p:cNvSpPr>
          <p:nvPr>
            <p:ph idx="1"/>
          </p:nvPr>
        </p:nvSpPr>
        <p:spPr>
          <a:xfrm>
            <a:off x="702365" y="1131095"/>
            <a:ext cx="10651436" cy="5226982"/>
          </a:xfrm>
        </p:spPr>
        <p:txBody>
          <a:bodyPr>
            <a:noAutofit/>
          </a:bodyPr>
          <a:lstStyle/>
          <a:p>
            <a:r>
              <a:rPr lang="en-US" sz="3200" dirty="0">
                <a:latin typeface="Calibri" panose="020F0502020204030204" pitchFamily="34" charset="0"/>
                <a:cs typeface="Calibri" panose="020F0502020204030204" pitchFamily="34" charset="0"/>
              </a:rPr>
              <a:t>When Jesus arrived at the temple, He found people in the courts engaged in commerce.</a:t>
            </a:r>
          </a:p>
          <a:p>
            <a:r>
              <a:rPr lang="en-US" sz="3200" dirty="0">
                <a:latin typeface="Calibri" panose="020F0502020204030204" pitchFamily="34" charset="0"/>
                <a:cs typeface="Calibri" panose="020F0502020204030204" pitchFamily="34" charset="0"/>
              </a:rPr>
              <a:t>By turning that area into a marketplace, the tradesmen had taken over the only place where Gentiles were allowed to worship.</a:t>
            </a:r>
          </a:p>
          <a:p>
            <a:r>
              <a:rPr lang="en-US" sz="3200" dirty="0">
                <a:latin typeface="Calibri" panose="020F0502020204030204" pitchFamily="34" charset="0"/>
                <a:cs typeface="Calibri" panose="020F0502020204030204" pitchFamily="34" charset="0"/>
              </a:rPr>
              <a:t>Jesus responded with righteous anger.</a:t>
            </a:r>
          </a:p>
        </p:txBody>
      </p:sp>
      <p:sp>
        <p:nvSpPr>
          <p:cNvPr id="4" name="TextBox 3">
            <a:hlinkClick r:id="" action="ppaction://noaction"/>
            <a:extLst>
              <a:ext uri="{FF2B5EF4-FFF2-40B4-BE49-F238E27FC236}">
                <a16:creationId xmlns:a16="http://schemas.microsoft.com/office/drawing/2014/main" id="{F531A764-A1DF-4F8C-9161-49FA57FB6293}"/>
              </a:ext>
            </a:extLst>
          </p:cNvPr>
          <p:cNvSpPr txBox="1"/>
          <p:nvPr/>
        </p:nvSpPr>
        <p:spPr>
          <a:xfrm>
            <a:off x="11502887" y="6358077"/>
            <a:ext cx="418704" cy="369332"/>
          </a:xfrm>
          <a:prstGeom prst="rect">
            <a:avLst/>
          </a:prstGeom>
          <a:noFill/>
          <a:ln>
            <a:solidFill>
              <a:schemeClr val="tx1"/>
            </a:solidFill>
          </a:ln>
        </p:spPr>
        <p:txBody>
          <a:bodyPr wrap="none" rtlCol="0">
            <a:spAutoFit/>
          </a:bodyPr>
          <a:lstStyle/>
          <a:p>
            <a:r>
              <a:rPr lang="en-US" b="1" dirty="0"/>
              <a:t>21</a:t>
            </a:r>
          </a:p>
        </p:txBody>
      </p:sp>
    </p:spTree>
    <p:extLst>
      <p:ext uri="{BB962C8B-B14F-4D97-AF65-F5344CB8AC3E}">
        <p14:creationId xmlns:p14="http://schemas.microsoft.com/office/powerpoint/2010/main" val="321792403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gradFill>
          <a:gsLst>
            <a:gs pos="64000">
              <a:schemeClr val="bg1">
                <a:lumMod val="95000"/>
              </a:schemeClr>
            </a:gs>
            <a:gs pos="23000">
              <a:schemeClr val="accent1">
                <a:lumMod val="45000"/>
                <a:lumOff val="55000"/>
              </a:schemeClr>
            </a:gs>
            <a:gs pos="76000">
              <a:schemeClr val="accent1">
                <a:lumMod val="45000"/>
                <a:lumOff val="55000"/>
              </a:schemeClr>
            </a:gs>
            <a:gs pos="39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10" name="Content Placeholder 9">
            <a:extLst>
              <a:ext uri="{FF2B5EF4-FFF2-40B4-BE49-F238E27FC236}">
                <a16:creationId xmlns:a16="http://schemas.microsoft.com/office/drawing/2014/main" id="{366036EC-6336-4FCE-A4BB-FBE9FFEE9BA1}"/>
              </a:ext>
            </a:extLst>
          </p:cNvPr>
          <p:cNvSpPr>
            <a:spLocks noGrp="1"/>
          </p:cNvSpPr>
          <p:nvPr>
            <p:ph idx="1"/>
          </p:nvPr>
        </p:nvSpPr>
        <p:spPr>
          <a:xfrm>
            <a:off x="821634" y="1144563"/>
            <a:ext cx="10548731" cy="5398180"/>
          </a:xfrm>
        </p:spPr>
        <p:txBody>
          <a:bodyPr>
            <a:noAutofit/>
          </a:bodyPr>
          <a:lstStyle/>
          <a:p>
            <a:pPr marL="0" indent="0">
              <a:buNone/>
            </a:pPr>
            <a:r>
              <a:rPr lang="en-US" sz="3200" b="1" i="1" dirty="0">
                <a:latin typeface="Calibri" panose="020F0502020204030204" pitchFamily="34" charset="0"/>
                <a:cs typeface="Calibri" panose="020F0502020204030204" pitchFamily="34" charset="0"/>
              </a:rPr>
              <a:t>17 His disciples remembered that it was written, “Zeal for your house will consume me.” 18 The Jews then said to him, “What sign can you show us for doing this?” 19 Jesus answered them, “Destroy this temple, and in three days I will raise it up.” 20 The Jews then said, “This temple has been under construction for forty- six years, and will you raise it up in three days?” 21 But he was speaking of the temple of his body. 22 After he was raised from the dead, his disciples remembered that he had said this; and they believed the scripture and the word that Jesus had spoken.  (John 2:17-22)</a:t>
            </a:r>
          </a:p>
          <a:p>
            <a:pPr marL="0" indent="0">
              <a:buNone/>
            </a:pPr>
            <a:endParaRPr lang="en-US" sz="3200" b="1" i="1" dirty="0">
              <a:latin typeface="Calibri" panose="020F0502020204030204" pitchFamily="34" charset="0"/>
              <a:cs typeface="Calibri" panose="020F0502020204030204" pitchFamily="34" charset="0"/>
            </a:endParaRPr>
          </a:p>
          <a:p>
            <a:pPr marL="0" indent="0">
              <a:buNone/>
            </a:pPr>
            <a:endParaRPr lang="en-US" sz="3200" b="1" i="1" dirty="0">
              <a:latin typeface="Calibri" panose="020F0502020204030204" pitchFamily="34" charset="0"/>
              <a:cs typeface="Calibri" panose="020F0502020204030204" pitchFamily="34" charset="0"/>
            </a:endParaRPr>
          </a:p>
          <a:p>
            <a:pPr marL="0" indent="0">
              <a:buNone/>
            </a:pPr>
            <a:endParaRPr lang="en-US" sz="3200" b="1" i="1" dirty="0">
              <a:latin typeface="Calibri" panose="020F0502020204030204" pitchFamily="34" charset="0"/>
              <a:cs typeface="Calibri" panose="020F0502020204030204" pitchFamily="34" charset="0"/>
            </a:endParaRPr>
          </a:p>
          <a:p>
            <a:pPr marL="0" indent="0">
              <a:buNone/>
            </a:pPr>
            <a:endParaRPr lang="en-US" sz="3200" b="1" i="1" dirty="0">
              <a:latin typeface="Calibri" panose="020F0502020204030204" pitchFamily="34" charset="0"/>
              <a:cs typeface="Calibri" panose="020F0502020204030204" pitchFamily="34" charset="0"/>
            </a:endParaRPr>
          </a:p>
          <a:p>
            <a:pPr marL="0" indent="0">
              <a:buNone/>
            </a:pPr>
            <a:endParaRPr lang="en-US" sz="3200" b="1" i="1" dirty="0">
              <a:latin typeface="Calibri" panose="020F0502020204030204" pitchFamily="34" charset="0"/>
              <a:cs typeface="Calibri" panose="020F0502020204030204" pitchFamily="34" charset="0"/>
            </a:endParaRPr>
          </a:p>
          <a:p>
            <a:pPr marL="0" indent="0">
              <a:buNone/>
            </a:pPr>
            <a:endParaRPr lang="en-US" sz="3200" b="1" i="1" dirty="0">
              <a:latin typeface="Calibri" panose="020F0502020204030204" pitchFamily="34" charset="0"/>
              <a:cs typeface="Calibri" panose="020F0502020204030204" pitchFamily="34" charset="0"/>
            </a:endParaRPr>
          </a:p>
          <a:p>
            <a:pPr marL="0" indent="0">
              <a:buNone/>
            </a:pPr>
            <a:endParaRPr lang="en-US" sz="3200" b="1" i="1" dirty="0">
              <a:latin typeface="Calibri" panose="020F0502020204030204" pitchFamily="34" charset="0"/>
              <a:cs typeface="Calibri" panose="020F0502020204030204" pitchFamily="34" charset="0"/>
            </a:endParaRPr>
          </a:p>
          <a:p>
            <a:pPr marL="0" indent="0">
              <a:buNone/>
            </a:pPr>
            <a:endParaRPr lang="en-US" sz="3200" b="1" i="1" dirty="0">
              <a:latin typeface="Calibri" panose="020F0502020204030204" pitchFamily="34" charset="0"/>
              <a:cs typeface="Calibri" panose="020F0502020204030204" pitchFamily="34" charset="0"/>
            </a:endParaRPr>
          </a:p>
        </p:txBody>
      </p:sp>
      <p:sp>
        <p:nvSpPr>
          <p:cNvPr id="4" name="TextBox 3">
            <a:hlinkClick r:id="" action="ppaction://noaction"/>
            <a:extLst>
              <a:ext uri="{FF2B5EF4-FFF2-40B4-BE49-F238E27FC236}">
                <a16:creationId xmlns:a16="http://schemas.microsoft.com/office/drawing/2014/main" id="{F531A764-A1DF-4F8C-9161-49FA57FB6293}"/>
              </a:ext>
            </a:extLst>
          </p:cNvPr>
          <p:cNvSpPr txBox="1"/>
          <p:nvPr/>
        </p:nvSpPr>
        <p:spPr>
          <a:xfrm>
            <a:off x="11502887" y="6358077"/>
            <a:ext cx="418704" cy="369332"/>
          </a:xfrm>
          <a:prstGeom prst="rect">
            <a:avLst/>
          </a:prstGeom>
          <a:noFill/>
          <a:ln>
            <a:solidFill>
              <a:schemeClr val="tx1"/>
            </a:solidFill>
          </a:ln>
        </p:spPr>
        <p:txBody>
          <a:bodyPr wrap="none" rtlCol="0">
            <a:spAutoFit/>
          </a:bodyPr>
          <a:lstStyle/>
          <a:p>
            <a:r>
              <a:rPr lang="en-US" b="1" dirty="0"/>
              <a:t>22</a:t>
            </a:r>
          </a:p>
        </p:txBody>
      </p:sp>
    </p:spTree>
    <p:extLst>
      <p:ext uri="{BB962C8B-B14F-4D97-AF65-F5344CB8AC3E}">
        <p14:creationId xmlns:p14="http://schemas.microsoft.com/office/powerpoint/2010/main" val="205616666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pic>
        <p:nvPicPr>
          <p:cNvPr id="4098" name="Picture 2" descr="Image result for jesus as the new temple pics">
            <a:extLst>
              <a:ext uri="{FF2B5EF4-FFF2-40B4-BE49-F238E27FC236}">
                <a16:creationId xmlns:a16="http://schemas.microsoft.com/office/drawing/2014/main" id="{DA599C69-561B-4A6F-BED9-E434A3C8C16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hlinkClick r:id="" action="ppaction://noaction"/>
            <a:extLst>
              <a:ext uri="{FF2B5EF4-FFF2-40B4-BE49-F238E27FC236}">
                <a16:creationId xmlns:a16="http://schemas.microsoft.com/office/drawing/2014/main" id="{F531A764-A1DF-4F8C-9161-49FA57FB6293}"/>
              </a:ext>
            </a:extLst>
          </p:cNvPr>
          <p:cNvSpPr txBox="1"/>
          <p:nvPr/>
        </p:nvSpPr>
        <p:spPr>
          <a:xfrm>
            <a:off x="11502887" y="6358077"/>
            <a:ext cx="418704" cy="369332"/>
          </a:xfrm>
          <a:prstGeom prst="rect">
            <a:avLst/>
          </a:prstGeom>
          <a:noFill/>
          <a:ln>
            <a:solidFill>
              <a:schemeClr val="bg1"/>
            </a:solidFill>
          </a:ln>
        </p:spPr>
        <p:txBody>
          <a:bodyPr wrap="none" rtlCol="0">
            <a:spAutoFit/>
          </a:bodyPr>
          <a:lstStyle/>
          <a:p>
            <a:r>
              <a:rPr lang="en-US" b="1" dirty="0">
                <a:solidFill>
                  <a:schemeClr val="bg1"/>
                </a:solidFill>
              </a:rPr>
              <a:t>23</a:t>
            </a:r>
          </a:p>
        </p:txBody>
      </p:sp>
    </p:spTree>
    <p:extLst>
      <p:ext uri="{BB962C8B-B14F-4D97-AF65-F5344CB8AC3E}">
        <p14:creationId xmlns:p14="http://schemas.microsoft.com/office/powerpoint/2010/main" val="239584920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gradFill>
          <a:gsLst>
            <a:gs pos="64000">
              <a:schemeClr val="bg1">
                <a:lumMod val="95000"/>
              </a:schemeClr>
            </a:gs>
            <a:gs pos="23000">
              <a:schemeClr val="accent1">
                <a:lumMod val="45000"/>
                <a:lumOff val="55000"/>
              </a:schemeClr>
            </a:gs>
            <a:gs pos="76000">
              <a:schemeClr val="accent1">
                <a:lumMod val="45000"/>
                <a:lumOff val="55000"/>
              </a:schemeClr>
            </a:gs>
            <a:gs pos="39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2A17E2-6B85-4D19-9007-0DF68E891DBD}"/>
              </a:ext>
            </a:extLst>
          </p:cNvPr>
          <p:cNvSpPr>
            <a:spLocks noGrp="1"/>
          </p:cNvSpPr>
          <p:nvPr>
            <p:ph type="title"/>
          </p:nvPr>
        </p:nvSpPr>
        <p:spPr>
          <a:xfrm>
            <a:off x="838200" y="18255"/>
            <a:ext cx="10515600" cy="1325563"/>
          </a:xfrm>
        </p:spPr>
        <p:txBody>
          <a:bodyPr>
            <a:normAutofit/>
          </a:bodyPr>
          <a:lstStyle/>
          <a:p>
            <a:pPr algn="ctr"/>
            <a:r>
              <a:rPr lang="en-US" sz="3200" dirty="0">
                <a:latin typeface="Calibri" panose="020F0502020204030204" pitchFamily="34" charset="0"/>
                <a:cs typeface="Calibri" panose="020F0502020204030204" pitchFamily="34" charset="0"/>
              </a:rPr>
              <a:t>Jesus as the New Temple</a:t>
            </a:r>
          </a:p>
        </p:txBody>
      </p:sp>
      <p:sp>
        <p:nvSpPr>
          <p:cNvPr id="10" name="Content Placeholder 9">
            <a:extLst>
              <a:ext uri="{FF2B5EF4-FFF2-40B4-BE49-F238E27FC236}">
                <a16:creationId xmlns:a16="http://schemas.microsoft.com/office/drawing/2014/main" id="{366036EC-6336-4FCE-A4BB-FBE9FFEE9BA1}"/>
              </a:ext>
            </a:extLst>
          </p:cNvPr>
          <p:cNvSpPr>
            <a:spLocks noGrp="1"/>
          </p:cNvSpPr>
          <p:nvPr>
            <p:ph idx="1"/>
          </p:nvPr>
        </p:nvSpPr>
        <p:spPr>
          <a:xfrm>
            <a:off x="702365" y="1131095"/>
            <a:ext cx="10651436" cy="5226982"/>
          </a:xfrm>
        </p:spPr>
        <p:txBody>
          <a:bodyPr>
            <a:noAutofit/>
          </a:bodyPr>
          <a:lstStyle/>
          <a:p>
            <a:r>
              <a:rPr lang="en-US" sz="3200" dirty="0">
                <a:latin typeface="Calibri" panose="020F0502020204030204" pitchFamily="34" charset="0"/>
                <a:cs typeface="Calibri" panose="020F0502020204030204" pitchFamily="34" charset="0"/>
              </a:rPr>
              <a:t>Those watching demanded to know what sign Jesus could give them to prove His authority to act this way. </a:t>
            </a:r>
          </a:p>
          <a:p>
            <a:r>
              <a:rPr lang="en-US" sz="3200" dirty="0">
                <a:latin typeface="Calibri" panose="020F0502020204030204" pitchFamily="34" charset="0"/>
                <a:cs typeface="Calibri" panose="020F0502020204030204" pitchFamily="34" charset="0"/>
              </a:rPr>
              <a:t>Jesus pointed to the future sign of His resurrection: “Destroy this temple, and in three days I will raise it up”. </a:t>
            </a:r>
          </a:p>
          <a:p>
            <a:r>
              <a:rPr lang="en-US" sz="3200" dirty="0">
                <a:latin typeface="Calibri" panose="020F0502020204030204" pitchFamily="34" charset="0"/>
                <a:cs typeface="Calibri" panose="020F0502020204030204" pitchFamily="34" charset="0"/>
              </a:rPr>
              <a:t>The witnesses didn’t understand what Jesus was saying and thought He was talking about the man-made temple building.</a:t>
            </a:r>
          </a:p>
          <a:p>
            <a:r>
              <a:rPr lang="en-US" sz="3200" dirty="0">
                <a:latin typeface="Calibri" panose="020F0502020204030204" pitchFamily="34" charset="0"/>
                <a:cs typeface="Calibri" panose="020F0502020204030204" pitchFamily="34" charset="0"/>
              </a:rPr>
              <a:t>Destroying the temple and restoring it in three days would have seemed like an impossible task, but Jesus wasn’t talking about the actual temple building - Jesus was talking about Himself. </a:t>
            </a:r>
          </a:p>
        </p:txBody>
      </p:sp>
      <p:sp>
        <p:nvSpPr>
          <p:cNvPr id="4" name="TextBox 3">
            <a:hlinkClick r:id="" action="ppaction://noaction"/>
            <a:extLst>
              <a:ext uri="{FF2B5EF4-FFF2-40B4-BE49-F238E27FC236}">
                <a16:creationId xmlns:a16="http://schemas.microsoft.com/office/drawing/2014/main" id="{F531A764-A1DF-4F8C-9161-49FA57FB6293}"/>
              </a:ext>
            </a:extLst>
          </p:cNvPr>
          <p:cNvSpPr txBox="1"/>
          <p:nvPr/>
        </p:nvSpPr>
        <p:spPr>
          <a:xfrm>
            <a:off x="11502887" y="6358077"/>
            <a:ext cx="418704" cy="369332"/>
          </a:xfrm>
          <a:prstGeom prst="rect">
            <a:avLst/>
          </a:prstGeom>
          <a:noFill/>
          <a:ln>
            <a:solidFill>
              <a:schemeClr val="tx1"/>
            </a:solidFill>
          </a:ln>
        </p:spPr>
        <p:txBody>
          <a:bodyPr wrap="none" rtlCol="0">
            <a:spAutoFit/>
          </a:bodyPr>
          <a:lstStyle/>
          <a:p>
            <a:r>
              <a:rPr lang="en-US" b="1" dirty="0"/>
              <a:t>24</a:t>
            </a:r>
          </a:p>
        </p:txBody>
      </p:sp>
    </p:spTree>
    <p:extLst>
      <p:ext uri="{BB962C8B-B14F-4D97-AF65-F5344CB8AC3E}">
        <p14:creationId xmlns:p14="http://schemas.microsoft.com/office/powerpoint/2010/main" val="210406513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gradFill>
          <a:gsLst>
            <a:gs pos="64000">
              <a:schemeClr val="bg1">
                <a:lumMod val="95000"/>
              </a:schemeClr>
            </a:gs>
            <a:gs pos="23000">
              <a:schemeClr val="accent1">
                <a:lumMod val="45000"/>
                <a:lumOff val="55000"/>
              </a:schemeClr>
            </a:gs>
            <a:gs pos="76000">
              <a:schemeClr val="accent1">
                <a:lumMod val="45000"/>
                <a:lumOff val="55000"/>
              </a:schemeClr>
            </a:gs>
            <a:gs pos="39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2A17E2-6B85-4D19-9007-0DF68E891DBD}"/>
              </a:ext>
            </a:extLst>
          </p:cNvPr>
          <p:cNvSpPr>
            <a:spLocks noGrp="1"/>
          </p:cNvSpPr>
          <p:nvPr>
            <p:ph type="title"/>
          </p:nvPr>
        </p:nvSpPr>
        <p:spPr>
          <a:xfrm>
            <a:off x="838200" y="18255"/>
            <a:ext cx="10515600" cy="1325563"/>
          </a:xfrm>
        </p:spPr>
        <p:txBody>
          <a:bodyPr>
            <a:normAutofit/>
          </a:bodyPr>
          <a:lstStyle/>
          <a:p>
            <a:pPr algn="ctr"/>
            <a:r>
              <a:rPr lang="en-US" sz="3200" dirty="0">
                <a:latin typeface="Calibri" panose="020F0502020204030204" pitchFamily="34" charset="0"/>
                <a:cs typeface="Calibri" panose="020F0502020204030204" pitchFamily="34" charset="0"/>
              </a:rPr>
              <a:t>Jesus as the New Temple</a:t>
            </a:r>
          </a:p>
        </p:txBody>
      </p:sp>
      <p:sp>
        <p:nvSpPr>
          <p:cNvPr id="10" name="Content Placeholder 9">
            <a:extLst>
              <a:ext uri="{FF2B5EF4-FFF2-40B4-BE49-F238E27FC236}">
                <a16:creationId xmlns:a16="http://schemas.microsoft.com/office/drawing/2014/main" id="{366036EC-6336-4FCE-A4BB-FBE9FFEE9BA1}"/>
              </a:ext>
            </a:extLst>
          </p:cNvPr>
          <p:cNvSpPr>
            <a:spLocks noGrp="1"/>
          </p:cNvSpPr>
          <p:nvPr>
            <p:ph idx="1"/>
          </p:nvPr>
        </p:nvSpPr>
        <p:spPr>
          <a:xfrm>
            <a:off x="702365" y="1131095"/>
            <a:ext cx="10651436" cy="5226982"/>
          </a:xfrm>
        </p:spPr>
        <p:txBody>
          <a:bodyPr>
            <a:noAutofit/>
          </a:bodyPr>
          <a:lstStyle/>
          <a:p>
            <a:r>
              <a:rPr lang="en-US" sz="3200" dirty="0">
                <a:latin typeface="Calibri" panose="020F0502020204030204" pitchFamily="34" charset="0"/>
                <a:cs typeface="Calibri" panose="020F0502020204030204" pitchFamily="34" charset="0"/>
              </a:rPr>
              <a:t>The temple was the place where God had promised to live in the midst of His people. </a:t>
            </a:r>
          </a:p>
          <a:p>
            <a:r>
              <a:rPr lang="en-US" sz="3200" dirty="0">
                <a:latin typeface="Calibri" panose="020F0502020204030204" pitchFamily="34" charset="0"/>
                <a:cs typeface="Calibri" panose="020F0502020204030204" pitchFamily="34" charset="0"/>
              </a:rPr>
              <a:t>Jesus was now replacing the temple with Himself. </a:t>
            </a:r>
          </a:p>
          <a:p>
            <a:r>
              <a:rPr lang="en-US" sz="3200" dirty="0">
                <a:latin typeface="Calibri" panose="020F0502020204030204" pitchFamily="34" charset="0"/>
                <a:cs typeface="Calibri" panose="020F0502020204030204" pitchFamily="34" charset="0"/>
              </a:rPr>
              <a:t>Jesus knew the day was coming when His people’s worship would not be limited to one geographic place. </a:t>
            </a:r>
          </a:p>
          <a:p>
            <a:r>
              <a:rPr lang="en-US" sz="3200" dirty="0">
                <a:latin typeface="Calibri" panose="020F0502020204030204" pitchFamily="34" charset="0"/>
                <a:cs typeface="Calibri" panose="020F0502020204030204" pitchFamily="34" charset="0"/>
              </a:rPr>
              <a:t>Instead, He would be with His people wherever they are through the presence of the Holy Spirit. </a:t>
            </a:r>
          </a:p>
          <a:p>
            <a:r>
              <a:rPr lang="en-US" sz="3200" dirty="0">
                <a:latin typeface="Calibri" panose="020F0502020204030204" pitchFamily="34" charset="0"/>
                <a:cs typeface="Calibri" panose="020F0502020204030204" pitchFamily="34" charset="0"/>
              </a:rPr>
              <a:t>Jesus would build a new temple for Himself—a temple not built out of bricks and stones but from the hearts of those who follow Him as Lord </a:t>
            </a:r>
            <a:r>
              <a:rPr lang="en-US" sz="3200" dirty="0">
                <a:latin typeface="Calibri" panose="020F0502020204030204" pitchFamily="34" charset="0"/>
                <a:cs typeface="Calibri" panose="020F0502020204030204" pitchFamily="34" charset="0"/>
                <a:hlinkClick r:id="rId2" action="ppaction://hlinksldjump"/>
              </a:rPr>
              <a:t>(Ephesians 2:19–22).</a:t>
            </a:r>
            <a:endParaRPr lang="en-US" sz="3200" dirty="0">
              <a:latin typeface="Calibri" panose="020F0502020204030204" pitchFamily="34" charset="0"/>
              <a:cs typeface="Calibri" panose="020F0502020204030204" pitchFamily="34" charset="0"/>
            </a:endParaRPr>
          </a:p>
        </p:txBody>
      </p:sp>
      <p:sp>
        <p:nvSpPr>
          <p:cNvPr id="4" name="TextBox 3">
            <a:hlinkClick r:id="" action="ppaction://noaction"/>
            <a:extLst>
              <a:ext uri="{FF2B5EF4-FFF2-40B4-BE49-F238E27FC236}">
                <a16:creationId xmlns:a16="http://schemas.microsoft.com/office/drawing/2014/main" id="{F531A764-A1DF-4F8C-9161-49FA57FB6293}"/>
              </a:ext>
            </a:extLst>
          </p:cNvPr>
          <p:cNvSpPr txBox="1"/>
          <p:nvPr/>
        </p:nvSpPr>
        <p:spPr>
          <a:xfrm>
            <a:off x="11502887" y="6358077"/>
            <a:ext cx="418704" cy="369332"/>
          </a:xfrm>
          <a:prstGeom prst="rect">
            <a:avLst/>
          </a:prstGeom>
          <a:noFill/>
          <a:ln>
            <a:solidFill>
              <a:schemeClr val="tx1"/>
            </a:solidFill>
          </a:ln>
        </p:spPr>
        <p:txBody>
          <a:bodyPr wrap="none" rtlCol="0">
            <a:spAutoFit/>
          </a:bodyPr>
          <a:lstStyle/>
          <a:p>
            <a:r>
              <a:rPr lang="en-US" b="1" dirty="0"/>
              <a:t>25</a:t>
            </a:r>
          </a:p>
        </p:txBody>
      </p:sp>
    </p:spTree>
    <p:extLst>
      <p:ext uri="{BB962C8B-B14F-4D97-AF65-F5344CB8AC3E}">
        <p14:creationId xmlns:p14="http://schemas.microsoft.com/office/powerpoint/2010/main" val="105689466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pic>
        <p:nvPicPr>
          <p:cNvPr id="5122" name="Picture 2" descr="Image result for christian rituals pics">
            <a:extLst>
              <a:ext uri="{FF2B5EF4-FFF2-40B4-BE49-F238E27FC236}">
                <a16:creationId xmlns:a16="http://schemas.microsoft.com/office/drawing/2014/main" id="{1E8C888E-BA68-4722-AD46-FA6476F3BD3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1999" cy="6858000"/>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hlinkClick r:id="" action="ppaction://noaction"/>
            <a:extLst>
              <a:ext uri="{FF2B5EF4-FFF2-40B4-BE49-F238E27FC236}">
                <a16:creationId xmlns:a16="http://schemas.microsoft.com/office/drawing/2014/main" id="{F531A764-A1DF-4F8C-9161-49FA57FB6293}"/>
              </a:ext>
            </a:extLst>
          </p:cNvPr>
          <p:cNvSpPr txBox="1"/>
          <p:nvPr/>
        </p:nvSpPr>
        <p:spPr>
          <a:xfrm>
            <a:off x="11502887" y="6358077"/>
            <a:ext cx="418704" cy="369332"/>
          </a:xfrm>
          <a:prstGeom prst="rect">
            <a:avLst/>
          </a:prstGeom>
          <a:noFill/>
          <a:ln>
            <a:solidFill>
              <a:schemeClr val="tx1"/>
            </a:solidFill>
          </a:ln>
        </p:spPr>
        <p:txBody>
          <a:bodyPr wrap="none" rtlCol="0">
            <a:spAutoFit/>
          </a:bodyPr>
          <a:lstStyle/>
          <a:p>
            <a:r>
              <a:rPr lang="en-US" b="1" dirty="0"/>
              <a:t>26</a:t>
            </a:r>
          </a:p>
        </p:txBody>
      </p:sp>
    </p:spTree>
    <p:extLst>
      <p:ext uri="{BB962C8B-B14F-4D97-AF65-F5344CB8AC3E}">
        <p14:creationId xmlns:p14="http://schemas.microsoft.com/office/powerpoint/2010/main" val="232473335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gradFill>
          <a:gsLst>
            <a:gs pos="64000">
              <a:schemeClr val="bg1">
                <a:lumMod val="95000"/>
              </a:schemeClr>
            </a:gs>
            <a:gs pos="23000">
              <a:schemeClr val="accent1">
                <a:lumMod val="45000"/>
                <a:lumOff val="55000"/>
              </a:schemeClr>
            </a:gs>
            <a:gs pos="76000">
              <a:schemeClr val="accent1">
                <a:lumMod val="45000"/>
                <a:lumOff val="55000"/>
              </a:schemeClr>
            </a:gs>
            <a:gs pos="39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2A17E2-6B85-4D19-9007-0DF68E891DBD}"/>
              </a:ext>
            </a:extLst>
          </p:cNvPr>
          <p:cNvSpPr>
            <a:spLocks noGrp="1"/>
          </p:cNvSpPr>
          <p:nvPr>
            <p:ph type="title"/>
          </p:nvPr>
        </p:nvSpPr>
        <p:spPr>
          <a:xfrm>
            <a:off x="838200" y="18255"/>
            <a:ext cx="10515600" cy="1325563"/>
          </a:xfrm>
        </p:spPr>
        <p:txBody>
          <a:bodyPr>
            <a:normAutofit/>
          </a:bodyPr>
          <a:lstStyle/>
          <a:p>
            <a:pPr algn="ctr"/>
            <a:r>
              <a:rPr lang="en-US" sz="3200" dirty="0">
                <a:latin typeface="Calibri" panose="020F0502020204030204" pitchFamily="34" charset="0"/>
                <a:cs typeface="Calibri" panose="020F0502020204030204" pitchFamily="34" charset="0"/>
              </a:rPr>
              <a:t>Rituals</a:t>
            </a:r>
          </a:p>
        </p:txBody>
      </p:sp>
      <p:sp>
        <p:nvSpPr>
          <p:cNvPr id="10" name="Content Placeholder 9">
            <a:extLst>
              <a:ext uri="{FF2B5EF4-FFF2-40B4-BE49-F238E27FC236}">
                <a16:creationId xmlns:a16="http://schemas.microsoft.com/office/drawing/2014/main" id="{366036EC-6336-4FCE-A4BB-FBE9FFEE9BA1}"/>
              </a:ext>
            </a:extLst>
          </p:cNvPr>
          <p:cNvSpPr>
            <a:spLocks noGrp="1"/>
          </p:cNvSpPr>
          <p:nvPr>
            <p:ph idx="1"/>
          </p:nvPr>
        </p:nvSpPr>
        <p:spPr>
          <a:xfrm>
            <a:off x="702365" y="1131095"/>
            <a:ext cx="10651436" cy="5349604"/>
          </a:xfrm>
        </p:spPr>
        <p:txBody>
          <a:bodyPr>
            <a:noAutofit/>
          </a:bodyPr>
          <a:lstStyle/>
          <a:p>
            <a:r>
              <a:rPr lang="en-US" sz="3200" dirty="0">
                <a:latin typeface="Calibri" panose="020F0502020204030204" pitchFamily="34" charset="0"/>
                <a:cs typeface="Calibri" panose="020F0502020204030204" pitchFamily="34" charset="0"/>
              </a:rPr>
              <a:t>Jesus Christ is the center of our faith. </a:t>
            </a:r>
          </a:p>
          <a:p>
            <a:r>
              <a:rPr lang="en-US" sz="3200" dirty="0">
                <a:latin typeface="Calibri" panose="020F0502020204030204" pitchFamily="34" charset="0"/>
                <a:cs typeface="Calibri" panose="020F0502020204030204" pitchFamily="34" charset="0"/>
              </a:rPr>
              <a:t>The routines and rituals of our worship are a way to honor Him, but they do not make us holy. </a:t>
            </a:r>
          </a:p>
          <a:p>
            <a:r>
              <a:rPr lang="en-US" sz="3200" dirty="0">
                <a:latin typeface="Calibri" panose="020F0502020204030204" pitchFamily="34" charset="0"/>
                <a:cs typeface="Calibri" panose="020F0502020204030204" pitchFamily="34" charset="0"/>
              </a:rPr>
              <a:t>We should not mistake symbols for the reality or use them as obstacles to bar people from entering our Father’s presence. </a:t>
            </a:r>
          </a:p>
          <a:p>
            <a:r>
              <a:rPr lang="en-US" sz="3200" dirty="0">
                <a:latin typeface="Calibri" panose="020F0502020204030204" pitchFamily="34" charset="0"/>
                <a:cs typeface="Calibri" panose="020F0502020204030204" pitchFamily="34" charset="0"/>
              </a:rPr>
              <a:t>Christ alone cleanses us from our sin and purifies us through His Spirit.</a:t>
            </a:r>
          </a:p>
          <a:p>
            <a:r>
              <a:rPr lang="en-US" sz="3200" dirty="0">
                <a:latin typeface="Calibri" panose="020F0502020204030204" pitchFamily="34" charset="0"/>
                <a:cs typeface="Calibri" panose="020F0502020204030204" pitchFamily="34" charset="0"/>
              </a:rPr>
              <a:t>Our sanctuaries are places for us to gather, but they are not the reason we worship; Jesus is. </a:t>
            </a:r>
          </a:p>
        </p:txBody>
      </p:sp>
      <p:sp>
        <p:nvSpPr>
          <p:cNvPr id="4" name="TextBox 3">
            <a:hlinkClick r:id="" action="ppaction://noaction"/>
            <a:extLst>
              <a:ext uri="{FF2B5EF4-FFF2-40B4-BE49-F238E27FC236}">
                <a16:creationId xmlns:a16="http://schemas.microsoft.com/office/drawing/2014/main" id="{F531A764-A1DF-4F8C-9161-49FA57FB6293}"/>
              </a:ext>
            </a:extLst>
          </p:cNvPr>
          <p:cNvSpPr txBox="1"/>
          <p:nvPr/>
        </p:nvSpPr>
        <p:spPr>
          <a:xfrm>
            <a:off x="11502887" y="6358077"/>
            <a:ext cx="418704" cy="369332"/>
          </a:xfrm>
          <a:prstGeom prst="rect">
            <a:avLst/>
          </a:prstGeom>
          <a:noFill/>
          <a:ln>
            <a:solidFill>
              <a:schemeClr val="tx1"/>
            </a:solidFill>
          </a:ln>
        </p:spPr>
        <p:txBody>
          <a:bodyPr wrap="none" rtlCol="0">
            <a:spAutoFit/>
          </a:bodyPr>
          <a:lstStyle/>
          <a:p>
            <a:r>
              <a:rPr lang="en-US" b="1" dirty="0"/>
              <a:t>27</a:t>
            </a:r>
          </a:p>
        </p:txBody>
      </p:sp>
    </p:spTree>
    <p:extLst>
      <p:ext uri="{BB962C8B-B14F-4D97-AF65-F5344CB8AC3E}">
        <p14:creationId xmlns:p14="http://schemas.microsoft.com/office/powerpoint/2010/main" val="343885062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gradFill>
          <a:gsLst>
            <a:gs pos="64000">
              <a:schemeClr val="bg1">
                <a:lumMod val="95000"/>
              </a:schemeClr>
            </a:gs>
            <a:gs pos="23000">
              <a:schemeClr val="accent1">
                <a:lumMod val="45000"/>
                <a:lumOff val="55000"/>
              </a:schemeClr>
            </a:gs>
            <a:gs pos="76000">
              <a:schemeClr val="accent1">
                <a:lumMod val="45000"/>
                <a:lumOff val="55000"/>
              </a:schemeClr>
            </a:gs>
            <a:gs pos="39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9D764032-3353-4EE1-B0CA-20A82C40C38C}"/>
              </a:ext>
            </a:extLst>
          </p:cNvPr>
          <p:cNvSpPr txBox="1"/>
          <p:nvPr/>
        </p:nvSpPr>
        <p:spPr>
          <a:xfrm>
            <a:off x="0" y="2486466"/>
            <a:ext cx="12072730" cy="2677656"/>
          </a:xfrm>
          <a:prstGeom prst="rect">
            <a:avLst/>
          </a:prstGeom>
          <a:noFill/>
        </p:spPr>
        <p:txBody>
          <a:bodyPr wrap="square" rtlCol="0">
            <a:spAutoFit/>
          </a:bodyPr>
          <a:lstStyle/>
          <a:p>
            <a:pPr algn="ctr"/>
            <a:r>
              <a:rPr lang="en-US" sz="4400" dirty="0">
                <a:latin typeface="Constantia" panose="02030602050306030303" pitchFamily="18" charset="0"/>
              </a:rPr>
              <a:t>Grace and Truth</a:t>
            </a:r>
          </a:p>
          <a:p>
            <a:pPr algn="ctr"/>
            <a:r>
              <a:rPr lang="en-US" sz="4400" dirty="0">
                <a:latin typeface="Constantia" panose="02030602050306030303" pitchFamily="18" charset="0"/>
              </a:rPr>
              <a:t>Week 3</a:t>
            </a:r>
          </a:p>
          <a:p>
            <a:pPr algn="ctr"/>
            <a:endParaRPr lang="en-US" sz="4400" dirty="0">
              <a:latin typeface="Constantia" panose="02030602050306030303" pitchFamily="18" charset="0"/>
            </a:endParaRPr>
          </a:p>
          <a:p>
            <a:pPr algn="ctr"/>
            <a:r>
              <a:rPr lang="en-US" sz="3600" dirty="0">
                <a:latin typeface="Constantia" panose="02030602050306030303" pitchFamily="18" charset="0"/>
              </a:rPr>
              <a:t>The Source of Eternal Life</a:t>
            </a:r>
            <a:endParaRPr lang="en-US" sz="2800" dirty="0">
              <a:latin typeface="Constantia" panose="02030602050306030303" pitchFamily="18" charset="0"/>
            </a:endParaRPr>
          </a:p>
        </p:txBody>
      </p:sp>
    </p:spTree>
    <p:extLst>
      <p:ext uri="{BB962C8B-B14F-4D97-AF65-F5344CB8AC3E}">
        <p14:creationId xmlns:p14="http://schemas.microsoft.com/office/powerpoint/2010/main" val="137270603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gradFill>
          <a:gsLst>
            <a:gs pos="64000">
              <a:schemeClr val="bg1">
                <a:lumMod val="95000"/>
              </a:schemeClr>
            </a:gs>
            <a:gs pos="23000">
              <a:schemeClr val="accent1">
                <a:lumMod val="45000"/>
                <a:lumOff val="55000"/>
              </a:schemeClr>
            </a:gs>
            <a:gs pos="76000">
              <a:schemeClr val="accent1">
                <a:lumMod val="45000"/>
                <a:lumOff val="55000"/>
              </a:schemeClr>
            </a:gs>
            <a:gs pos="39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2A17E2-6B85-4D19-9007-0DF68E891DBD}"/>
              </a:ext>
            </a:extLst>
          </p:cNvPr>
          <p:cNvSpPr>
            <a:spLocks noGrp="1"/>
          </p:cNvSpPr>
          <p:nvPr>
            <p:ph type="title"/>
          </p:nvPr>
        </p:nvSpPr>
        <p:spPr>
          <a:xfrm>
            <a:off x="838200" y="18255"/>
            <a:ext cx="10515600" cy="980319"/>
          </a:xfrm>
        </p:spPr>
        <p:txBody>
          <a:bodyPr>
            <a:normAutofit/>
          </a:bodyPr>
          <a:lstStyle/>
          <a:p>
            <a:pPr algn="ctr"/>
            <a:r>
              <a:rPr lang="en-US" sz="3200" dirty="0">
                <a:latin typeface="Calibri" panose="020F0502020204030204" pitchFamily="34" charset="0"/>
                <a:cs typeface="Calibri" panose="020F0502020204030204" pitchFamily="34" charset="0"/>
                <a:hlinkClick r:id="rId2" action="ppaction://hlinksldjump"/>
              </a:rPr>
              <a:t>Verses</a:t>
            </a:r>
            <a:endParaRPr lang="en-US" sz="3200" dirty="0">
              <a:latin typeface="Calibri" panose="020F0502020204030204" pitchFamily="34" charset="0"/>
              <a:cs typeface="Calibri" panose="020F0502020204030204" pitchFamily="34" charset="0"/>
            </a:endParaRPr>
          </a:p>
        </p:txBody>
      </p:sp>
      <p:sp>
        <p:nvSpPr>
          <p:cNvPr id="10" name="Content Placeholder 9">
            <a:extLst>
              <a:ext uri="{FF2B5EF4-FFF2-40B4-BE49-F238E27FC236}">
                <a16:creationId xmlns:a16="http://schemas.microsoft.com/office/drawing/2014/main" id="{366036EC-6336-4FCE-A4BB-FBE9FFEE9BA1}"/>
              </a:ext>
            </a:extLst>
          </p:cNvPr>
          <p:cNvSpPr>
            <a:spLocks noGrp="1"/>
          </p:cNvSpPr>
          <p:nvPr>
            <p:ph idx="1"/>
          </p:nvPr>
        </p:nvSpPr>
        <p:spPr>
          <a:xfrm>
            <a:off x="702364" y="998574"/>
            <a:ext cx="11025810" cy="5226982"/>
          </a:xfrm>
        </p:spPr>
        <p:txBody>
          <a:bodyPr>
            <a:noAutofit/>
          </a:bodyPr>
          <a:lstStyle/>
          <a:p>
            <a:pPr marL="0" indent="0">
              <a:buNone/>
            </a:pPr>
            <a:r>
              <a:rPr lang="en-US" sz="3000" b="1" i="1" dirty="0">
                <a:latin typeface="Calibri" panose="020F0502020204030204" pitchFamily="34" charset="0"/>
                <a:cs typeface="Calibri" panose="020F0502020204030204" pitchFamily="34" charset="0"/>
              </a:rPr>
              <a:t>19 So then you are no longer strangers and aliens, but you are fellow citizens with the saints and members of the household of God, 20 built on the foundation of the apostles and prophets, Christ Jesus himself being the cornerstone, 21 in whom the whole structure, being joined together, grows into a holy temple in the Lord. 22 In him you also are being built together into a dwelling place for God by the Spirit.  (Ephesians 2:19-22)</a:t>
            </a:r>
          </a:p>
        </p:txBody>
      </p:sp>
    </p:spTree>
    <p:extLst>
      <p:ext uri="{BB962C8B-B14F-4D97-AF65-F5344CB8AC3E}">
        <p14:creationId xmlns:p14="http://schemas.microsoft.com/office/powerpoint/2010/main" val="21548852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gradFill>
          <a:gsLst>
            <a:gs pos="64000">
              <a:schemeClr val="bg1">
                <a:lumMod val="95000"/>
              </a:schemeClr>
            </a:gs>
            <a:gs pos="23000">
              <a:schemeClr val="accent1">
                <a:lumMod val="45000"/>
                <a:lumOff val="55000"/>
              </a:schemeClr>
            </a:gs>
            <a:gs pos="76000">
              <a:schemeClr val="accent1">
                <a:lumMod val="45000"/>
                <a:lumOff val="55000"/>
              </a:schemeClr>
            </a:gs>
            <a:gs pos="39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pic>
        <p:nvPicPr>
          <p:cNvPr id="1026" name="Picture 2" descr="https://www.thepointcommunity.net/wp-content/uploads/2017/08/GospelofJohn-Promo.jpg">
            <a:extLst>
              <a:ext uri="{FF2B5EF4-FFF2-40B4-BE49-F238E27FC236}">
                <a16:creationId xmlns:a16="http://schemas.microsoft.com/office/drawing/2014/main" id="{4DE5FA4C-E5D1-46DE-804E-B2A0CB18332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588"/>
            <a:ext cx="12192000" cy="6854825"/>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hlinkClick r:id="" action="ppaction://noaction"/>
            <a:extLst>
              <a:ext uri="{FF2B5EF4-FFF2-40B4-BE49-F238E27FC236}">
                <a16:creationId xmlns:a16="http://schemas.microsoft.com/office/drawing/2014/main" id="{F531A764-A1DF-4F8C-9161-49FA57FB6293}"/>
              </a:ext>
            </a:extLst>
          </p:cNvPr>
          <p:cNvSpPr txBox="1"/>
          <p:nvPr/>
        </p:nvSpPr>
        <p:spPr>
          <a:xfrm>
            <a:off x="11502887" y="6358077"/>
            <a:ext cx="301686" cy="369332"/>
          </a:xfrm>
          <a:prstGeom prst="rect">
            <a:avLst/>
          </a:prstGeom>
          <a:noFill/>
          <a:ln>
            <a:solidFill>
              <a:schemeClr val="bg1"/>
            </a:solidFill>
          </a:ln>
        </p:spPr>
        <p:txBody>
          <a:bodyPr wrap="none" rtlCol="0">
            <a:spAutoFit/>
          </a:bodyPr>
          <a:lstStyle/>
          <a:p>
            <a:r>
              <a:rPr lang="en-US" b="1" dirty="0">
                <a:solidFill>
                  <a:schemeClr val="bg1"/>
                </a:solidFill>
              </a:rPr>
              <a:t>3</a:t>
            </a:r>
          </a:p>
        </p:txBody>
      </p:sp>
    </p:spTree>
    <p:extLst>
      <p:ext uri="{BB962C8B-B14F-4D97-AF65-F5344CB8AC3E}">
        <p14:creationId xmlns:p14="http://schemas.microsoft.com/office/powerpoint/2010/main" val="357270105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gradFill>
          <a:gsLst>
            <a:gs pos="64000">
              <a:schemeClr val="bg1">
                <a:lumMod val="95000"/>
              </a:schemeClr>
            </a:gs>
            <a:gs pos="23000">
              <a:schemeClr val="accent1">
                <a:lumMod val="45000"/>
                <a:lumOff val="55000"/>
              </a:schemeClr>
            </a:gs>
            <a:gs pos="76000">
              <a:schemeClr val="accent1">
                <a:lumMod val="45000"/>
                <a:lumOff val="55000"/>
              </a:schemeClr>
            </a:gs>
            <a:gs pos="39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2A17E2-6B85-4D19-9007-0DF68E891DBD}"/>
              </a:ext>
            </a:extLst>
          </p:cNvPr>
          <p:cNvSpPr>
            <a:spLocks noGrp="1"/>
          </p:cNvSpPr>
          <p:nvPr>
            <p:ph type="title"/>
          </p:nvPr>
        </p:nvSpPr>
        <p:spPr>
          <a:xfrm>
            <a:off x="838200" y="18255"/>
            <a:ext cx="10515600" cy="980319"/>
          </a:xfrm>
        </p:spPr>
        <p:txBody>
          <a:bodyPr>
            <a:normAutofit/>
          </a:bodyPr>
          <a:lstStyle/>
          <a:p>
            <a:pPr algn="ctr"/>
            <a:r>
              <a:rPr lang="en-US" sz="3200" dirty="0">
                <a:latin typeface="Calibri" panose="020F0502020204030204" pitchFamily="34" charset="0"/>
                <a:cs typeface="Calibri" panose="020F0502020204030204" pitchFamily="34" charset="0"/>
                <a:hlinkClick r:id="rId2" action="ppaction://hlinksldjump"/>
              </a:rPr>
              <a:t>The Seven Signs of John’s Gospel </a:t>
            </a:r>
            <a:endParaRPr lang="en-US" sz="3200" dirty="0">
              <a:latin typeface="Calibri" panose="020F0502020204030204" pitchFamily="34" charset="0"/>
              <a:cs typeface="Calibri" panose="020F0502020204030204" pitchFamily="34" charset="0"/>
            </a:endParaRPr>
          </a:p>
        </p:txBody>
      </p:sp>
      <p:sp>
        <p:nvSpPr>
          <p:cNvPr id="10" name="Content Placeholder 9">
            <a:extLst>
              <a:ext uri="{FF2B5EF4-FFF2-40B4-BE49-F238E27FC236}">
                <a16:creationId xmlns:a16="http://schemas.microsoft.com/office/drawing/2014/main" id="{366036EC-6336-4FCE-A4BB-FBE9FFEE9BA1}"/>
              </a:ext>
            </a:extLst>
          </p:cNvPr>
          <p:cNvSpPr>
            <a:spLocks noGrp="1"/>
          </p:cNvSpPr>
          <p:nvPr>
            <p:ph idx="1"/>
          </p:nvPr>
        </p:nvSpPr>
        <p:spPr>
          <a:xfrm>
            <a:off x="702364" y="998574"/>
            <a:ext cx="11025810" cy="5226982"/>
          </a:xfrm>
        </p:spPr>
        <p:txBody>
          <a:bodyPr>
            <a:noAutofit/>
          </a:bodyPr>
          <a:lstStyle/>
          <a:p>
            <a:pPr marL="514350" indent="-514350">
              <a:buFont typeface="+mj-lt"/>
              <a:buAutoNum type="arabicPeriod"/>
            </a:pPr>
            <a:r>
              <a:rPr lang="en-US" sz="3000" dirty="0">
                <a:latin typeface="Calibri" panose="020F0502020204030204" pitchFamily="34" charset="0"/>
                <a:cs typeface="Calibri" panose="020F0502020204030204" pitchFamily="34" charset="0"/>
              </a:rPr>
              <a:t>Changing water into wine (2:1–11) </a:t>
            </a:r>
          </a:p>
          <a:p>
            <a:pPr marL="514350" indent="-514350">
              <a:buFont typeface="+mj-lt"/>
              <a:buAutoNum type="arabicPeriod"/>
            </a:pPr>
            <a:r>
              <a:rPr lang="en-US" sz="3000" dirty="0">
                <a:latin typeface="Calibri" panose="020F0502020204030204" pitchFamily="34" charset="0"/>
                <a:cs typeface="Calibri" panose="020F0502020204030204" pitchFamily="34" charset="0"/>
              </a:rPr>
              <a:t>Healing an official’s son (4:43–54) </a:t>
            </a:r>
          </a:p>
          <a:p>
            <a:pPr marL="514350" indent="-514350">
              <a:buFont typeface="+mj-lt"/>
              <a:buAutoNum type="arabicPeriod"/>
            </a:pPr>
            <a:r>
              <a:rPr lang="en-US" sz="3000" dirty="0">
                <a:latin typeface="Calibri" panose="020F0502020204030204" pitchFamily="34" charset="0"/>
                <a:cs typeface="Calibri" panose="020F0502020204030204" pitchFamily="34" charset="0"/>
              </a:rPr>
              <a:t>Healing the disabled man at the pool of Bethsaida (5:1–15) </a:t>
            </a:r>
          </a:p>
          <a:p>
            <a:pPr marL="514350" indent="-514350">
              <a:buFont typeface="+mj-lt"/>
              <a:buAutoNum type="arabicPeriod"/>
            </a:pPr>
            <a:r>
              <a:rPr lang="en-US" sz="3000" dirty="0">
                <a:latin typeface="Calibri" panose="020F0502020204030204" pitchFamily="34" charset="0"/>
                <a:cs typeface="Calibri" panose="020F0502020204030204" pitchFamily="34" charset="0"/>
              </a:rPr>
              <a:t>Feeding the 5,000 (6:1–14) </a:t>
            </a:r>
          </a:p>
          <a:p>
            <a:pPr marL="514350" indent="-514350">
              <a:buFont typeface="+mj-lt"/>
              <a:buAutoNum type="arabicPeriod"/>
            </a:pPr>
            <a:r>
              <a:rPr lang="en-US" sz="3000" dirty="0">
                <a:latin typeface="Calibri" panose="020F0502020204030204" pitchFamily="34" charset="0"/>
                <a:cs typeface="Calibri" panose="020F0502020204030204" pitchFamily="34" charset="0"/>
              </a:rPr>
              <a:t>Walking on water (6:16–21) </a:t>
            </a:r>
          </a:p>
          <a:p>
            <a:pPr marL="514350" indent="-514350">
              <a:buFont typeface="+mj-lt"/>
              <a:buAutoNum type="arabicPeriod"/>
            </a:pPr>
            <a:r>
              <a:rPr lang="en-US" sz="3000" dirty="0">
                <a:latin typeface="Calibri" panose="020F0502020204030204" pitchFamily="34" charset="0"/>
                <a:cs typeface="Calibri" panose="020F0502020204030204" pitchFamily="34" charset="0"/>
              </a:rPr>
              <a:t>Healing a man who was born blind (9:1–12) </a:t>
            </a:r>
          </a:p>
          <a:p>
            <a:pPr marL="514350" indent="-514350">
              <a:buFont typeface="+mj-lt"/>
              <a:buAutoNum type="arabicPeriod"/>
            </a:pPr>
            <a:r>
              <a:rPr lang="en-US" sz="3000" dirty="0">
                <a:latin typeface="Calibri" panose="020F0502020204030204" pitchFamily="34" charset="0"/>
                <a:cs typeface="Calibri" panose="020F0502020204030204" pitchFamily="34" charset="0"/>
              </a:rPr>
              <a:t>Raising Lazarus from the dead (11:1–44)</a:t>
            </a:r>
          </a:p>
        </p:txBody>
      </p:sp>
    </p:spTree>
    <p:extLst>
      <p:ext uri="{BB962C8B-B14F-4D97-AF65-F5344CB8AC3E}">
        <p14:creationId xmlns:p14="http://schemas.microsoft.com/office/powerpoint/2010/main" val="177393254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a:hlinkClick r:id="" action="ppaction://noaction"/>
            <a:extLst>
              <a:ext uri="{FF2B5EF4-FFF2-40B4-BE49-F238E27FC236}">
                <a16:creationId xmlns:a16="http://schemas.microsoft.com/office/drawing/2014/main" id="{F531A764-A1DF-4F8C-9161-49FA57FB6293}"/>
              </a:ext>
            </a:extLst>
          </p:cNvPr>
          <p:cNvSpPr txBox="1"/>
          <p:nvPr/>
        </p:nvSpPr>
        <p:spPr>
          <a:xfrm>
            <a:off x="11502887" y="6358077"/>
            <a:ext cx="301686" cy="369332"/>
          </a:xfrm>
          <a:prstGeom prst="rect">
            <a:avLst/>
          </a:prstGeom>
          <a:noFill/>
          <a:ln>
            <a:solidFill>
              <a:schemeClr val="bg1"/>
            </a:solidFill>
          </a:ln>
        </p:spPr>
        <p:txBody>
          <a:bodyPr wrap="none" rtlCol="0">
            <a:spAutoFit/>
          </a:bodyPr>
          <a:lstStyle/>
          <a:p>
            <a:r>
              <a:rPr lang="en-US" b="1" dirty="0">
                <a:solidFill>
                  <a:schemeClr val="bg1"/>
                </a:solidFill>
              </a:rPr>
              <a:t>4</a:t>
            </a:r>
          </a:p>
        </p:txBody>
      </p:sp>
      <p:pic>
        <p:nvPicPr>
          <p:cNvPr id="3074" name="Picture 2" descr="https://vv.church/wp-content/uploads/2018/01/in_the_beginning_God-Web-510x382.jpg">
            <a:extLst>
              <a:ext uri="{FF2B5EF4-FFF2-40B4-BE49-F238E27FC236}">
                <a16:creationId xmlns:a16="http://schemas.microsoft.com/office/drawing/2014/main" id="{D2A8C1B2-61E5-44B2-BAB6-B10D2551E22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95426" y="-16920"/>
            <a:ext cx="9178558" cy="687492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1622309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tx1">
            <a:lumMod val="85000"/>
            <a:lumOff val="15000"/>
          </a:schemeClr>
        </a:solidFill>
        <a:effectLst/>
      </p:bgPr>
    </p:bg>
    <p:spTree>
      <p:nvGrpSpPr>
        <p:cNvPr id="1" name=""/>
        <p:cNvGrpSpPr/>
        <p:nvPr/>
      </p:nvGrpSpPr>
      <p:grpSpPr>
        <a:xfrm>
          <a:off x="0" y="0"/>
          <a:ext cx="0" cy="0"/>
          <a:chOff x="0" y="0"/>
          <a:chExt cx="0" cy="0"/>
        </a:xfrm>
      </p:grpSpPr>
      <p:sp>
        <p:nvSpPr>
          <p:cNvPr id="4" name="TextBox 3">
            <a:hlinkClick r:id="" action="ppaction://noaction"/>
            <a:extLst>
              <a:ext uri="{FF2B5EF4-FFF2-40B4-BE49-F238E27FC236}">
                <a16:creationId xmlns:a16="http://schemas.microsoft.com/office/drawing/2014/main" id="{F531A764-A1DF-4F8C-9161-49FA57FB6293}"/>
              </a:ext>
            </a:extLst>
          </p:cNvPr>
          <p:cNvSpPr txBox="1"/>
          <p:nvPr/>
        </p:nvSpPr>
        <p:spPr>
          <a:xfrm>
            <a:off x="11502887" y="6358077"/>
            <a:ext cx="301686" cy="369332"/>
          </a:xfrm>
          <a:prstGeom prst="rect">
            <a:avLst/>
          </a:prstGeom>
          <a:noFill/>
          <a:ln>
            <a:solidFill>
              <a:schemeClr val="bg1"/>
            </a:solidFill>
          </a:ln>
        </p:spPr>
        <p:txBody>
          <a:bodyPr wrap="none" rtlCol="0">
            <a:spAutoFit/>
          </a:bodyPr>
          <a:lstStyle/>
          <a:p>
            <a:r>
              <a:rPr lang="en-US" b="1" dirty="0">
                <a:solidFill>
                  <a:schemeClr val="bg1"/>
                </a:solidFill>
              </a:rPr>
              <a:t>5</a:t>
            </a:r>
          </a:p>
        </p:txBody>
      </p:sp>
      <p:pic>
        <p:nvPicPr>
          <p:cNvPr id="2050" name="Picture 2" descr="https://tse2.mm.bing.net/th?id=OIP.kJJdGnNCryitgamC0dnljAHaHf&amp;pid=15.1&amp;P=0&amp;w=300&amp;h=300">
            <a:extLst>
              <a:ext uri="{FF2B5EF4-FFF2-40B4-BE49-F238E27FC236}">
                <a16:creationId xmlns:a16="http://schemas.microsoft.com/office/drawing/2014/main" id="{EA0C4B14-015E-4C77-A1AD-0F9670E90C2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89934" y="-11471"/>
            <a:ext cx="6818050" cy="688691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1348365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gradFill>
          <a:gsLst>
            <a:gs pos="64000">
              <a:schemeClr val="bg1">
                <a:lumMod val="95000"/>
              </a:schemeClr>
            </a:gs>
            <a:gs pos="23000">
              <a:schemeClr val="accent1">
                <a:lumMod val="45000"/>
                <a:lumOff val="55000"/>
              </a:schemeClr>
            </a:gs>
            <a:gs pos="76000">
              <a:schemeClr val="accent1">
                <a:lumMod val="45000"/>
                <a:lumOff val="55000"/>
              </a:schemeClr>
            </a:gs>
            <a:gs pos="39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4" name="TextBox 3">
            <a:hlinkClick r:id="" action="ppaction://noaction"/>
            <a:extLst>
              <a:ext uri="{FF2B5EF4-FFF2-40B4-BE49-F238E27FC236}">
                <a16:creationId xmlns:a16="http://schemas.microsoft.com/office/drawing/2014/main" id="{F531A764-A1DF-4F8C-9161-49FA57FB6293}"/>
              </a:ext>
            </a:extLst>
          </p:cNvPr>
          <p:cNvSpPr txBox="1"/>
          <p:nvPr/>
        </p:nvSpPr>
        <p:spPr>
          <a:xfrm>
            <a:off x="11502887" y="6358077"/>
            <a:ext cx="301686" cy="369332"/>
          </a:xfrm>
          <a:prstGeom prst="rect">
            <a:avLst/>
          </a:prstGeom>
          <a:noFill/>
          <a:ln>
            <a:solidFill>
              <a:schemeClr val="tx1"/>
            </a:solidFill>
          </a:ln>
        </p:spPr>
        <p:txBody>
          <a:bodyPr wrap="none" rtlCol="0">
            <a:spAutoFit/>
          </a:bodyPr>
          <a:lstStyle/>
          <a:p>
            <a:r>
              <a:rPr lang="en-US" b="1" dirty="0"/>
              <a:t>6</a:t>
            </a:r>
          </a:p>
        </p:txBody>
      </p:sp>
      <p:pic>
        <p:nvPicPr>
          <p:cNvPr id="1026" name="Picture 2" descr="https://4.bp.blogspot.com/-tR4syaFJNS8/UuEBPuDsrLI/AAAAAAAABLY/f2J911cBTRk/s1600/jesus-light-of-the-world.jpg">
            <a:extLst>
              <a:ext uri="{FF2B5EF4-FFF2-40B4-BE49-F238E27FC236}">
                <a16:creationId xmlns:a16="http://schemas.microsoft.com/office/drawing/2014/main" id="{D21A94B1-F960-478E-8021-5EAA378EE85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33500" y="0"/>
            <a:ext cx="9523413"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8758943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gradFill>
          <a:gsLst>
            <a:gs pos="64000">
              <a:schemeClr val="bg1">
                <a:lumMod val="95000"/>
              </a:schemeClr>
            </a:gs>
            <a:gs pos="23000">
              <a:schemeClr val="accent1">
                <a:lumMod val="45000"/>
                <a:lumOff val="55000"/>
              </a:schemeClr>
            </a:gs>
            <a:gs pos="76000">
              <a:schemeClr val="accent1">
                <a:lumMod val="45000"/>
                <a:lumOff val="55000"/>
              </a:schemeClr>
            </a:gs>
            <a:gs pos="39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4" name="TextBox 3">
            <a:hlinkClick r:id="" action="ppaction://noaction"/>
            <a:extLst>
              <a:ext uri="{FF2B5EF4-FFF2-40B4-BE49-F238E27FC236}">
                <a16:creationId xmlns:a16="http://schemas.microsoft.com/office/drawing/2014/main" id="{F531A764-A1DF-4F8C-9161-49FA57FB6293}"/>
              </a:ext>
            </a:extLst>
          </p:cNvPr>
          <p:cNvSpPr txBox="1"/>
          <p:nvPr/>
        </p:nvSpPr>
        <p:spPr>
          <a:xfrm>
            <a:off x="11502887" y="6358077"/>
            <a:ext cx="301686" cy="369332"/>
          </a:xfrm>
          <a:prstGeom prst="rect">
            <a:avLst/>
          </a:prstGeom>
          <a:noFill/>
          <a:ln>
            <a:solidFill>
              <a:schemeClr val="tx1"/>
            </a:solidFill>
          </a:ln>
        </p:spPr>
        <p:txBody>
          <a:bodyPr wrap="none" rtlCol="0">
            <a:spAutoFit/>
          </a:bodyPr>
          <a:lstStyle/>
          <a:p>
            <a:r>
              <a:rPr lang="en-US" b="1" dirty="0"/>
              <a:t>7</a:t>
            </a:r>
          </a:p>
        </p:txBody>
      </p:sp>
      <p:pic>
        <p:nvPicPr>
          <p:cNvPr id="1026" name="Picture 2" descr="Related image">
            <a:extLst>
              <a:ext uri="{FF2B5EF4-FFF2-40B4-BE49-F238E27FC236}">
                <a16:creationId xmlns:a16="http://schemas.microsoft.com/office/drawing/2014/main" id="{C0620AED-28EB-4BDD-9C69-42F547C144B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488924" y="-9643"/>
            <a:ext cx="5220070" cy="688509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8035281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TextBox 3">
            <a:hlinkClick r:id="" action="ppaction://noaction"/>
            <a:extLst>
              <a:ext uri="{FF2B5EF4-FFF2-40B4-BE49-F238E27FC236}">
                <a16:creationId xmlns:a16="http://schemas.microsoft.com/office/drawing/2014/main" id="{F531A764-A1DF-4F8C-9161-49FA57FB6293}"/>
              </a:ext>
            </a:extLst>
          </p:cNvPr>
          <p:cNvSpPr txBox="1"/>
          <p:nvPr/>
        </p:nvSpPr>
        <p:spPr>
          <a:xfrm>
            <a:off x="11502887" y="6358077"/>
            <a:ext cx="418704" cy="369332"/>
          </a:xfrm>
          <a:prstGeom prst="rect">
            <a:avLst/>
          </a:prstGeom>
          <a:noFill/>
          <a:ln>
            <a:solidFill>
              <a:schemeClr val="tx1"/>
            </a:solidFill>
          </a:ln>
        </p:spPr>
        <p:txBody>
          <a:bodyPr wrap="none" rtlCol="0">
            <a:spAutoFit/>
          </a:bodyPr>
          <a:lstStyle/>
          <a:p>
            <a:r>
              <a:rPr lang="en-US" b="1" dirty="0"/>
              <a:t>10</a:t>
            </a:r>
          </a:p>
        </p:txBody>
      </p:sp>
      <p:pic>
        <p:nvPicPr>
          <p:cNvPr id="6146" name="Picture 2" descr="http://www.mhmcintyre.us/wp-content/uploads/2015/10/Grace-and-Truth.png">
            <a:extLst>
              <a:ext uri="{FF2B5EF4-FFF2-40B4-BE49-F238E27FC236}">
                <a16:creationId xmlns:a16="http://schemas.microsoft.com/office/drawing/2014/main" id="{A37FE849-0A94-4F32-A8C5-EB1473A6151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28600" y="0"/>
            <a:ext cx="10134797" cy="685799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9675840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hlinkClick r:id="" action="ppaction://noaction"/>
            <a:extLst>
              <a:ext uri="{FF2B5EF4-FFF2-40B4-BE49-F238E27FC236}">
                <a16:creationId xmlns:a16="http://schemas.microsoft.com/office/drawing/2014/main" id="{F531A764-A1DF-4F8C-9161-49FA57FB6293}"/>
              </a:ext>
            </a:extLst>
          </p:cNvPr>
          <p:cNvSpPr txBox="1"/>
          <p:nvPr/>
        </p:nvSpPr>
        <p:spPr>
          <a:xfrm>
            <a:off x="11502887" y="6358077"/>
            <a:ext cx="301686" cy="369332"/>
          </a:xfrm>
          <a:prstGeom prst="rect">
            <a:avLst/>
          </a:prstGeom>
          <a:noFill/>
          <a:ln>
            <a:solidFill>
              <a:schemeClr val="tx1"/>
            </a:solidFill>
          </a:ln>
        </p:spPr>
        <p:txBody>
          <a:bodyPr wrap="none" rtlCol="0">
            <a:spAutoFit/>
          </a:bodyPr>
          <a:lstStyle/>
          <a:p>
            <a:r>
              <a:rPr lang="en-US" b="1" dirty="0"/>
              <a:t>8</a:t>
            </a:r>
          </a:p>
        </p:txBody>
      </p:sp>
      <p:pic>
        <p:nvPicPr>
          <p:cNvPr id="4098" name="Picture 2" descr="http://wp.production.patheos.com/blogs/teachingnonviolentatonement/files/2014/09/8898160_s-300x300.jpg">
            <a:extLst>
              <a:ext uri="{FF2B5EF4-FFF2-40B4-BE49-F238E27FC236}">
                <a16:creationId xmlns:a16="http://schemas.microsoft.com/office/drawing/2014/main" id="{F76416D6-818C-4D96-A566-C4CF8413D49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90825" y="123825"/>
            <a:ext cx="6724650" cy="67246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23728052"/>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265276</TotalTime>
  <Words>1347</Words>
  <Application>Microsoft Office PowerPoint</Application>
  <PresentationFormat>Widescreen</PresentationFormat>
  <Paragraphs>114</Paragraphs>
  <Slides>30</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30</vt:i4>
      </vt:variant>
    </vt:vector>
  </HeadingPairs>
  <TitlesOfParts>
    <vt:vector size="35" baseType="lpstr">
      <vt:lpstr>Arial</vt:lpstr>
      <vt:lpstr>Calibri</vt:lpstr>
      <vt:lpstr>Calibri Light</vt:lpstr>
      <vt:lpstr>Constantia</vt:lpstr>
      <vt:lpstr>Office Theme</vt:lpstr>
      <vt:lpstr>Music</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Stigma of Running Out of Wine</vt:lpstr>
      <vt:lpstr>PowerPoint Presentation</vt:lpstr>
      <vt:lpstr>Miracles as Signs</vt:lpstr>
      <vt:lpstr>Significance of the Miracle</vt:lpstr>
      <vt:lpstr>PowerPoint Presentation</vt:lpstr>
      <vt:lpstr>PowerPoint Presentation</vt:lpstr>
      <vt:lpstr>Righteous Anger</vt:lpstr>
      <vt:lpstr>PowerPoint Presentation</vt:lpstr>
      <vt:lpstr>PowerPoint Presentation</vt:lpstr>
      <vt:lpstr>Jesus as the New Temple</vt:lpstr>
      <vt:lpstr>Jesus as the New Temple</vt:lpstr>
      <vt:lpstr>PowerPoint Presentation</vt:lpstr>
      <vt:lpstr>Rituals</vt:lpstr>
      <vt:lpstr>PowerPoint Presentation</vt:lpstr>
      <vt:lpstr>Verses</vt:lpstr>
      <vt:lpstr>The Seven Signs of John’s Gospel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Edward Irish</dc:creator>
  <cp:lastModifiedBy>Edward Irish</cp:lastModifiedBy>
  <cp:revision>764</cp:revision>
  <cp:lastPrinted>2018-05-13T18:40:39Z</cp:lastPrinted>
  <dcterms:created xsi:type="dcterms:W3CDTF">2018-01-11T19:59:25Z</dcterms:created>
  <dcterms:modified xsi:type="dcterms:W3CDTF">2019-04-01T13:09:03Z</dcterms:modified>
</cp:coreProperties>
</file>