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901" r:id="rId2"/>
    <p:sldId id="2854" r:id="rId3"/>
    <p:sldId id="2690" r:id="rId4"/>
    <p:sldId id="2902" r:id="rId5"/>
    <p:sldId id="2895" r:id="rId6"/>
    <p:sldId id="2903" r:id="rId7"/>
    <p:sldId id="2906" r:id="rId8"/>
    <p:sldId id="2905" r:id="rId9"/>
    <p:sldId id="2904" r:id="rId10"/>
    <p:sldId id="2907" r:id="rId11"/>
    <p:sldId id="2908" r:id="rId12"/>
    <p:sldId id="2909" r:id="rId13"/>
    <p:sldId id="2867" r:id="rId14"/>
    <p:sldId id="2910" r:id="rId15"/>
  </p:sldIdLst>
  <p:sldSz cx="12192000" cy="6858000"/>
  <p:notesSz cx="9313863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ward Irish" initials="EI" lastIdx="3" clrIdx="0">
    <p:extLst>
      <p:ext uri="{19B8F6BF-5375-455C-9EA6-DF929625EA0E}">
        <p15:presenceInfo xmlns:p15="http://schemas.microsoft.com/office/powerpoint/2012/main" userId="097da01e8823f29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CC00"/>
    <a:srgbClr val="969696"/>
    <a:srgbClr val="B2B2B2"/>
    <a:srgbClr val="C0C0C0"/>
    <a:srgbClr val="4D4D4D"/>
    <a:srgbClr val="FF7C8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95226" autoAdjust="0"/>
  </p:normalViewPr>
  <p:slideViewPr>
    <p:cSldViewPr snapToGrid="0">
      <p:cViewPr varScale="1">
        <p:scale>
          <a:sx n="78" d="100"/>
          <a:sy n="78" d="100"/>
        </p:scale>
        <p:origin x="830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3192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ward Irish" userId="097da01e8823f29e" providerId="LiveId" clId="{A04AD4EC-E2F9-4ACC-9F8B-C4FF6C9FE451}"/>
    <pc:docChg chg="delSld">
      <pc:chgData name="Edward Irish" userId="097da01e8823f29e" providerId="LiveId" clId="{A04AD4EC-E2F9-4ACC-9F8B-C4FF6C9FE451}" dt="2022-08-28T16:46:54.007" v="1" actId="47"/>
      <pc:docMkLst>
        <pc:docMk/>
      </pc:docMkLst>
      <pc:sldChg chg="del">
        <pc:chgData name="Edward Irish" userId="097da01e8823f29e" providerId="LiveId" clId="{A04AD4EC-E2F9-4ACC-9F8B-C4FF6C9FE451}" dt="2022-08-28T16:46:50.959" v="0" actId="47"/>
        <pc:sldMkLst>
          <pc:docMk/>
          <pc:sldMk cId="718685360" sldId="2782"/>
        </pc:sldMkLst>
      </pc:sldChg>
      <pc:sldChg chg="del">
        <pc:chgData name="Edward Irish" userId="097da01e8823f29e" providerId="LiveId" clId="{A04AD4EC-E2F9-4ACC-9F8B-C4FF6C9FE451}" dt="2022-08-28T16:46:54.007" v="1" actId="47"/>
        <pc:sldMkLst>
          <pc:docMk/>
          <pc:sldMk cId="2938705336" sldId="28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5701" y="0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0A057-E3C7-4A31-B872-842444A74980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98738" y="857250"/>
            <a:ext cx="4116387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1387" y="3300412"/>
            <a:ext cx="745109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5701" y="6513910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43ACC-CEA1-4E9F-813F-CE7C2ED75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288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674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74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8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46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09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7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8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6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66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47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136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B5F40-30E9-41A0-BD3C-A3576B05BE4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8B548-6F6D-4236-99CC-E7451F8BE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72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4258315B-770E-3F8F-01B2-EF9DAC8025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9" t="4158" r="3655" b="8530"/>
          <a:stretch/>
        </p:blipFill>
        <p:spPr bwMode="auto">
          <a:xfrm>
            <a:off x="1769806" y="285134"/>
            <a:ext cx="8947903" cy="6256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E528C10-C8A8-5985-FA63-7D51335BD9F8}"/>
              </a:ext>
            </a:extLst>
          </p:cNvPr>
          <p:cNvSpPr/>
          <p:nvPr/>
        </p:nvSpPr>
        <p:spPr>
          <a:xfrm>
            <a:off x="348631" y="270855"/>
            <a:ext cx="11582386" cy="631092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358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8A6D143-4CDF-4815-8579-A733CD8E3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37308"/>
            <a:ext cx="11582386" cy="1325563"/>
          </a:xfr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Family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64655-5969-478B-ADB5-9D221FA029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606" y="1982939"/>
            <a:ext cx="11159613" cy="4351338"/>
          </a:xfrm>
        </p:spPr>
        <p:txBody>
          <a:bodyPr>
            <a:noAutofit/>
          </a:bodyPr>
          <a:lstStyle/>
          <a:p>
            <a:r>
              <a:rPr lang="en-US" sz="3600" dirty="0"/>
              <a:t>Children – Arrows (Aim, Tension &amp; Send)</a:t>
            </a:r>
          </a:p>
          <a:p>
            <a:pPr lvl="1"/>
            <a:r>
              <a:rPr lang="en-US" sz="3600" dirty="0"/>
              <a:t>Rules</a:t>
            </a:r>
          </a:p>
          <a:p>
            <a:pPr lvl="1"/>
            <a:r>
              <a:rPr lang="en-US" sz="3600" dirty="0"/>
              <a:t>Relationships</a:t>
            </a:r>
          </a:p>
          <a:p>
            <a:r>
              <a:rPr lang="en-US" sz="3600" dirty="0"/>
              <a:t>Priorities</a:t>
            </a:r>
          </a:p>
          <a:p>
            <a:pPr lvl="1"/>
            <a:r>
              <a:rPr lang="en-US" sz="3600" dirty="0"/>
              <a:t>Discipline – Social media</a:t>
            </a:r>
          </a:p>
          <a:p>
            <a:pPr lvl="1"/>
            <a:r>
              <a:rPr lang="en-US" sz="3600" dirty="0"/>
              <a:t>Church - Extracurricular</a:t>
            </a:r>
          </a:p>
          <a:p>
            <a:pPr lvl="1"/>
            <a:r>
              <a:rPr lang="en-US" sz="3600" dirty="0"/>
              <a:t>Eternity - College</a:t>
            </a:r>
          </a:p>
          <a:p>
            <a:pPr lvl="1"/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lvl="1"/>
            <a:endParaRPr lang="en-US" sz="3600" dirty="0"/>
          </a:p>
          <a:p>
            <a:pPr lvl="1"/>
            <a:endParaRPr lang="en-US" sz="3600" dirty="0"/>
          </a:p>
          <a:p>
            <a:pPr lvl="1"/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F8ADB-B192-41D3-AA06-0E57621A83FC}"/>
              </a:ext>
            </a:extLst>
          </p:cNvPr>
          <p:cNvSpPr/>
          <p:nvPr/>
        </p:nvSpPr>
        <p:spPr>
          <a:xfrm>
            <a:off x="342900" y="236896"/>
            <a:ext cx="11582386" cy="6310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883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512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122" name="Picture 2" descr="See the source image">
            <a:extLst>
              <a:ext uri="{FF2B5EF4-FFF2-40B4-BE49-F238E27FC236}">
                <a16:creationId xmlns:a16="http://schemas.microsoft.com/office/drawing/2014/main" id="{E3D26000-8257-9E42-8352-1BA19E8284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8094F3F-5D95-61E6-32B8-7CB7CA6AF86A}"/>
              </a:ext>
            </a:extLst>
          </p:cNvPr>
          <p:cNvSpPr/>
          <p:nvPr/>
        </p:nvSpPr>
        <p:spPr>
          <a:xfrm>
            <a:off x="342900" y="236896"/>
            <a:ext cx="11582386" cy="6310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231973-2CC9-54E4-52F3-2B8A99DDA089}"/>
              </a:ext>
            </a:extLst>
          </p:cNvPr>
          <p:cNvSpPr txBox="1"/>
          <p:nvPr/>
        </p:nvSpPr>
        <p:spPr>
          <a:xfrm>
            <a:off x="2192593" y="640019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Laborers</a:t>
            </a:r>
          </a:p>
        </p:txBody>
      </p:sp>
    </p:spTree>
    <p:extLst>
      <p:ext uri="{BB962C8B-B14F-4D97-AF65-F5344CB8AC3E}">
        <p14:creationId xmlns:p14="http://schemas.microsoft.com/office/powerpoint/2010/main" val="1941355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8A6D143-4CDF-4815-8579-A733CD8E3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37309"/>
            <a:ext cx="11582386" cy="1325563"/>
          </a:xfr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Laborers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64655-5969-478B-ADB5-9D221FA029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Dad</a:t>
            </a:r>
          </a:p>
          <a:p>
            <a:pPr lvl="1"/>
            <a:r>
              <a:rPr lang="en-US" sz="3600" dirty="0"/>
              <a:t>Provide &amp; protect</a:t>
            </a:r>
          </a:p>
          <a:p>
            <a:pPr lvl="1"/>
            <a:r>
              <a:rPr lang="en-US" sz="3600" dirty="0"/>
              <a:t>Love wife</a:t>
            </a:r>
          </a:p>
          <a:p>
            <a:pPr lvl="1"/>
            <a:r>
              <a:rPr lang="en-US" sz="3600" dirty="0"/>
              <a:t>Lead </a:t>
            </a:r>
            <a:r>
              <a:rPr lang="en-US" sz="3600" dirty="0" err="1"/>
              <a:t>repenter</a:t>
            </a:r>
            <a:endParaRPr lang="en-US" sz="3600" dirty="0"/>
          </a:p>
          <a:p>
            <a:pPr lvl="1"/>
            <a:r>
              <a:rPr lang="en-US" sz="3600" dirty="0"/>
              <a:t>Pray &amp; read bible together</a:t>
            </a:r>
          </a:p>
          <a:p>
            <a:pPr lvl="1"/>
            <a:r>
              <a:rPr lang="en-US" sz="3600" dirty="0"/>
              <a:t>Make memories</a:t>
            </a:r>
          </a:p>
          <a:p>
            <a:pPr lvl="1"/>
            <a:r>
              <a:rPr lang="en-US" sz="3600" dirty="0"/>
              <a:t>Delight in children</a:t>
            </a:r>
          </a:p>
          <a:p>
            <a:pPr lvl="1"/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lvl="1"/>
            <a:endParaRPr lang="en-US" sz="3600" dirty="0"/>
          </a:p>
          <a:p>
            <a:pPr lvl="1"/>
            <a:endParaRPr lang="en-US" sz="3600" dirty="0"/>
          </a:p>
          <a:p>
            <a:pPr lvl="1"/>
            <a:endParaRPr lang="en-US" sz="36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6F54B3-39B6-A5FB-D4E5-659A9EF8CD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Mom</a:t>
            </a:r>
          </a:p>
          <a:p>
            <a:pPr lvl="1"/>
            <a:r>
              <a:rPr lang="en-US" sz="3600" dirty="0"/>
              <a:t>“Don’t drip”</a:t>
            </a:r>
          </a:p>
          <a:p>
            <a:pPr lvl="1"/>
            <a:r>
              <a:rPr lang="en-US" sz="3600" dirty="0"/>
              <a:t>Coach/Disciple</a:t>
            </a:r>
          </a:p>
          <a:p>
            <a:pPr lvl="1"/>
            <a:r>
              <a:rPr lang="en-US" sz="3600" dirty="0"/>
              <a:t>Demonstrate God’s love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F8ADB-B192-41D3-AA06-0E57621A83FC}"/>
              </a:ext>
            </a:extLst>
          </p:cNvPr>
          <p:cNvSpPr/>
          <p:nvPr/>
        </p:nvSpPr>
        <p:spPr>
          <a:xfrm>
            <a:off x="342900" y="236896"/>
            <a:ext cx="11582386" cy="6310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55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8A6D143-4CDF-4815-8579-A733CD8E3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76225"/>
            <a:ext cx="11582386" cy="1325563"/>
          </a:xfr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Question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64655-5969-478B-ADB5-9D221FA029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9097" y="1825625"/>
            <a:ext cx="10933471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How are you doing in </a:t>
            </a:r>
            <a:r>
              <a:rPr lang="en-US" sz="3600"/>
              <a:t>building God’s </a:t>
            </a:r>
            <a:r>
              <a:rPr lang="en-US" sz="3600" dirty="0"/>
              <a:t>house?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F8ADB-B192-41D3-AA06-0E57621A83FC}"/>
              </a:ext>
            </a:extLst>
          </p:cNvPr>
          <p:cNvSpPr/>
          <p:nvPr/>
        </p:nvSpPr>
        <p:spPr>
          <a:xfrm>
            <a:off x="342900" y="276225"/>
            <a:ext cx="11582386" cy="6310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28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4258315B-770E-3F8F-01B2-EF9DAC8025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9" t="4158" r="3655" b="8530"/>
          <a:stretch/>
        </p:blipFill>
        <p:spPr bwMode="auto">
          <a:xfrm>
            <a:off x="1769806" y="285134"/>
            <a:ext cx="8947903" cy="6256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E528C10-C8A8-5985-FA63-7D51335BD9F8}"/>
              </a:ext>
            </a:extLst>
          </p:cNvPr>
          <p:cNvSpPr/>
          <p:nvPr/>
        </p:nvSpPr>
        <p:spPr>
          <a:xfrm>
            <a:off x="348631" y="270855"/>
            <a:ext cx="11582386" cy="631092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95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37F8ADB-B192-41D3-AA06-0E57621A83FC}"/>
              </a:ext>
            </a:extLst>
          </p:cNvPr>
          <p:cNvSpPr/>
          <p:nvPr/>
        </p:nvSpPr>
        <p:spPr>
          <a:xfrm>
            <a:off x="348631" y="270855"/>
            <a:ext cx="11582386" cy="63109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64655-5969-478B-ADB5-9D221FA02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41" y="1599493"/>
            <a:ext cx="11248103" cy="4351338"/>
          </a:xfrm>
          <a:solidFill>
            <a:schemeClr val="bg1"/>
          </a:solidFill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i="1" dirty="0"/>
              <a:t>Unless the Lord </a:t>
            </a:r>
            <a:r>
              <a:rPr lang="en-US" sz="3600" b="1" i="1" u="sng" dirty="0"/>
              <a:t>builds</a:t>
            </a:r>
            <a:r>
              <a:rPr lang="en-US" sz="3600" b="1" i="1" dirty="0"/>
              <a:t> the </a:t>
            </a:r>
            <a:r>
              <a:rPr lang="en-US" sz="3600" b="1" i="1" u="sng" dirty="0"/>
              <a:t>house</a:t>
            </a:r>
            <a:r>
              <a:rPr lang="en-US" sz="3600" b="1" i="1" dirty="0"/>
              <a:t>, those who </a:t>
            </a:r>
            <a:r>
              <a:rPr lang="en-US" sz="3600" b="1" i="1" u="sng" dirty="0"/>
              <a:t>build</a:t>
            </a:r>
            <a:r>
              <a:rPr lang="en-US" sz="3600" b="1" i="1" dirty="0"/>
              <a:t> it labor in </a:t>
            </a:r>
            <a:r>
              <a:rPr lang="en-US" sz="3600" b="1" i="1" u="sng" dirty="0"/>
              <a:t>vain</a:t>
            </a:r>
            <a:r>
              <a:rPr lang="en-US" sz="3600" b="1" i="1" dirty="0"/>
              <a:t>.  Unless the Lord watches over the city, the watchman stays awake in </a:t>
            </a:r>
            <a:r>
              <a:rPr lang="en-US" sz="3600" b="1" i="1" u="sng" dirty="0"/>
              <a:t>vain</a:t>
            </a:r>
            <a:r>
              <a:rPr lang="en-US" sz="3600" b="1" i="1" dirty="0"/>
              <a:t>. 2 It is in </a:t>
            </a:r>
            <a:r>
              <a:rPr lang="en-US" sz="3600" b="1" i="1" u="sng" dirty="0"/>
              <a:t>vain</a:t>
            </a:r>
            <a:r>
              <a:rPr lang="en-US" sz="3600" b="1" i="1" dirty="0"/>
              <a:t> that you rise up early and go late to rest, eating the bread of anxious toil; for he gives to his beloved sleep. 3 Behold, children are a heritage from the Lord, the fruit of the womb a reward. 4 Like arrows in the hand of a warrior are the children of one's youth. 5 Blessed is the man who fills his quiver with them!  He shall not be put to shame when he speaks with his enemies in the gate.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02AA32E-2757-4EBC-A422-FDDE0AF24416}"/>
              </a:ext>
            </a:extLst>
          </p:cNvPr>
          <p:cNvSpPr txBox="1">
            <a:spLocks/>
          </p:cNvSpPr>
          <p:nvPr/>
        </p:nvSpPr>
        <p:spPr>
          <a:xfrm>
            <a:off x="340444" y="270855"/>
            <a:ext cx="11582386" cy="1325563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i="1" dirty="0">
                <a:latin typeface="+mn-lt"/>
              </a:rPr>
              <a:t>Psalm 127 (ESV)</a:t>
            </a:r>
          </a:p>
        </p:txBody>
      </p:sp>
    </p:spTree>
    <p:extLst>
      <p:ext uri="{BB962C8B-B14F-4D97-AF65-F5344CB8AC3E}">
        <p14:creationId xmlns:p14="http://schemas.microsoft.com/office/powerpoint/2010/main" val="2054866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8A6D143-4CDF-4815-8579-A733CD8E3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76225"/>
            <a:ext cx="11582386" cy="1325563"/>
          </a:xfr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The Point &amp; Big Idea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64655-5969-478B-ADB5-9D221FA029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9264" y="1897625"/>
            <a:ext cx="10933471" cy="41318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i="1" dirty="0"/>
              <a:t>Unless the Lord builds the house, those who build it labor in vain.  Unless the Lord watches over the city, the watchman stays awake in vain.”  (Psalm 127:1 ESV)</a:t>
            </a:r>
          </a:p>
          <a:p>
            <a:pPr marL="0" indent="0" algn="just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3600" dirty="0"/>
              <a:t>As for me and my house, we will serve the Lord. </a:t>
            </a:r>
          </a:p>
          <a:p>
            <a:pPr marL="0" indent="0" algn="just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F8ADB-B192-41D3-AA06-0E57621A83FC}"/>
              </a:ext>
            </a:extLst>
          </p:cNvPr>
          <p:cNvSpPr/>
          <p:nvPr/>
        </p:nvSpPr>
        <p:spPr>
          <a:xfrm>
            <a:off x="342900" y="276225"/>
            <a:ext cx="11582386" cy="6310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447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0" name="Picture 2" descr="See the source image">
            <a:extLst>
              <a:ext uri="{FF2B5EF4-FFF2-40B4-BE49-F238E27FC236}">
                <a16:creationId xmlns:a16="http://schemas.microsoft.com/office/drawing/2014/main" id="{AD867835-76E3-9D16-9FF7-B80A05021F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42" b="14072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DF35C47-365F-CF9D-2260-BF8EE6B5A6BF}"/>
              </a:ext>
            </a:extLst>
          </p:cNvPr>
          <p:cNvSpPr/>
          <p:nvPr/>
        </p:nvSpPr>
        <p:spPr>
          <a:xfrm>
            <a:off x="348631" y="270855"/>
            <a:ext cx="11582386" cy="631092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005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8A6D143-4CDF-4815-8579-A733CD8E3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37308"/>
            <a:ext cx="11582386" cy="1325563"/>
          </a:xfr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God is the Master Builder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64655-5969-478B-ADB5-9D221FA029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606" y="1560150"/>
            <a:ext cx="11159613" cy="4351338"/>
          </a:xfrm>
        </p:spPr>
        <p:txBody>
          <a:bodyPr>
            <a:noAutofit/>
          </a:bodyPr>
          <a:lstStyle/>
          <a:p>
            <a:r>
              <a:rPr lang="en-US" sz="3600" dirty="0"/>
              <a:t>Church – Built on the Rock (Jesus)</a:t>
            </a:r>
          </a:p>
          <a:p>
            <a:r>
              <a:rPr lang="en-US" sz="3600" dirty="0"/>
              <a:t>Families</a:t>
            </a:r>
          </a:p>
          <a:p>
            <a:r>
              <a:rPr lang="en-US" sz="3600" dirty="0"/>
              <a:t>Man’s efforts are never enough</a:t>
            </a:r>
          </a:p>
          <a:p>
            <a:r>
              <a:rPr lang="en-US" sz="3600" dirty="0"/>
              <a:t>Our work</a:t>
            </a:r>
          </a:p>
          <a:p>
            <a:pPr lvl="1"/>
            <a:r>
              <a:rPr lang="en-US" sz="3600" dirty="0"/>
              <a:t>Be salt &amp; life</a:t>
            </a:r>
          </a:p>
          <a:p>
            <a:pPr lvl="1"/>
            <a:r>
              <a:rPr lang="en-US" sz="3600" dirty="0"/>
              <a:t>Love neighbor</a:t>
            </a:r>
          </a:p>
          <a:p>
            <a:r>
              <a:rPr lang="en-US" sz="3600" dirty="0"/>
              <a:t>Culture wars</a:t>
            </a:r>
          </a:p>
          <a:p>
            <a:r>
              <a:rPr lang="en-US" sz="3600" dirty="0"/>
              <a:t>Live God’s way not everyone else’s (wrong) – Tony Evans</a:t>
            </a:r>
          </a:p>
          <a:p>
            <a:pPr lvl="1"/>
            <a:endParaRPr lang="en-US" sz="3600" dirty="0"/>
          </a:p>
          <a:p>
            <a:pPr lvl="1"/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F8ADB-B192-41D3-AA06-0E57621A83FC}"/>
              </a:ext>
            </a:extLst>
          </p:cNvPr>
          <p:cNvSpPr/>
          <p:nvPr/>
        </p:nvSpPr>
        <p:spPr>
          <a:xfrm>
            <a:off x="342900" y="236896"/>
            <a:ext cx="11582386" cy="6310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429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Freeform: Shape 3078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074" name="Picture 2" descr="See the source image">
            <a:extLst>
              <a:ext uri="{FF2B5EF4-FFF2-40B4-BE49-F238E27FC236}">
                <a16:creationId xmlns:a16="http://schemas.microsoft.com/office/drawing/2014/main" id="{E3160DA1-1340-08C9-BF05-B8631335F2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82" b="15244"/>
          <a:stretch/>
        </p:blipFill>
        <p:spPr bwMode="auto">
          <a:xfrm>
            <a:off x="1828799" y="262552"/>
            <a:ext cx="8455743" cy="6255055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C2C7308-8170-76D8-E614-D6A78E1AAF6D}"/>
              </a:ext>
            </a:extLst>
          </p:cNvPr>
          <p:cNvSpPr/>
          <p:nvPr/>
        </p:nvSpPr>
        <p:spPr>
          <a:xfrm>
            <a:off x="342900" y="236896"/>
            <a:ext cx="11582386" cy="6310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053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8A6D143-4CDF-4815-8579-A733CD8E3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37308"/>
            <a:ext cx="11582386" cy="1325563"/>
          </a:xfr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Life Under the Sun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64655-5969-478B-ADB5-9D221FA029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606" y="1560150"/>
            <a:ext cx="11159613" cy="4351338"/>
          </a:xfrm>
        </p:spPr>
        <p:txBody>
          <a:bodyPr>
            <a:noAutofit/>
          </a:bodyPr>
          <a:lstStyle/>
          <a:p>
            <a:r>
              <a:rPr lang="en-US" sz="3600" dirty="0"/>
              <a:t>“I got this”</a:t>
            </a:r>
          </a:p>
          <a:p>
            <a:pPr lvl="1"/>
            <a:r>
              <a:rPr lang="en-US" sz="3600" dirty="0"/>
              <a:t>Power</a:t>
            </a:r>
          </a:p>
          <a:p>
            <a:pPr lvl="1"/>
            <a:r>
              <a:rPr lang="en-US" sz="3600" dirty="0"/>
              <a:t>Wisdom</a:t>
            </a:r>
          </a:p>
          <a:p>
            <a:pPr lvl="1"/>
            <a:r>
              <a:rPr lang="en-US" sz="3600" dirty="0"/>
              <a:t>Fame</a:t>
            </a:r>
          </a:p>
          <a:p>
            <a:pPr lvl="1"/>
            <a:r>
              <a:rPr lang="en-US" sz="3600" dirty="0"/>
              <a:t>Happiness</a:t>
            </a:r>
          </a:p>
          <a:p>
            <a:r>
              <a:rPr lang="en-US" sz="3600" dirty="0"/>
              <a:t>“Merry go round of normalcy”</a:t>
            </a:r>
          </a:p>
          <a:p>
            <a:r>
              <a:rPr lang="en-US" sz="3600" dirty="0"/>
              <a:t>Solomon – Vanity of vanities</a:t>
            </a:r>
          </a:p>
          <a:p>
            <a:pPr lvl="1"/>
            <a:endParaRPr lang="en-US" sz="3600" dirty="0"/>
          </a:p>
          <a:p>
            <a:pPr lvl="1"/>
            <a:endParaRPr lang="en-US" sz="3600" dirty="0"/>
          </a:p>
          <a:p>
            <a:pPr lvl="1"/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F8ADB-B192-41D3-AA06-0E57621A83FC}"/>
              </a:ext>
            </a:extLst>
          </p:cNvPr>
          <p:cNvSpPr/>
          <p:nvPr/>
        </p:nvSpPr>
        <p:spPr>
          <a:xfrm>
            <a:off x="342900" y="236896"/>
            <a:ext cx="11582386" cy="6310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94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410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098" name="Picture 2" descr="See the source image">
            <a:extLst>
              <a:ext uri="{FF2B5EF4-FFF2-40B4-BE49-F238E27FC236}">
                <a16:creationId xmlns:a16="http://schemas.microsoft.com/office/drawing/2014/main" id="{C3C3D1C4-B27E-DD1C-213F-AFB8A33083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9" b="18529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7868E31-E04B-007C-B05B-B1C90C4D9000}"/>
              </a:ext>
            </a:extLst>
          </p:cNvPr>
          <p:cNvSpPr/>
          <p:nvPr/>
        </p:nvSpPr>
        <p:spPr>
          <a:xfrm>
            <a:off x="348631" y="270855"/>
            <a:ext cx="11582386" cy="631092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6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8A6D143-4CDF-4815-8579-A733CD8E3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37308"/>
            <a:ext cx="11582386" cy="1325563"/>
          </a:xfr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Family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64655-5969-478B-ADB5-9D221FA029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606" y="1560150"/>
            <a:ext cx="11159613" cy="4351338"/>
          </a:xfrm>
        </p:spPr>
        <p:txBody>
          <a:bodyPr>
            <a:noAutofit/>
          </a:bodyPr>
          <a:lstStyle/>
          <a:p>
            <a:r>
              <a:rPr lang="en-US" sz="3600" dirty="0"/>
              <a:t>Marriage</a:t>
            </a:r>
          </a:p>
          <a:p>
            <a:r>
              <a:rPr lang="en-US" sz="3600" dirty="0"/>
              <a:t>Parents</a:t>
            </a:r>
          </a:p>
          <a:p>
            <a:pPr lvl="1"/>
            <a:r>
              <a:rPr lang="en-US" sz="3600" dirty="0"/>
              <a:t>Warriors (not alone)</a:t>
            </a:r>
          </a:p>
          <a:p>
            <a:pPr lvl="1"/>
            <a:r>
              <a:rPr lang="en-US" sz="3600" dirty="0"/>
              <a:t>Satan wants our children</a:t>
            </a:r>
          </a:p>
          <a:p>
            <a:pPr lvl="2"/>
            <a:r>
              <a:rPr lang="en-US" sz="3600" dirty="0"/>
              <a:t>Heart</a:t>
            </a:r>
          </a:p>
          <a:p>
            <a:pPr lvl="2"/>
            <a:r>
              <a:rPr lang="en-US" sz="3600" dirty="0"/>
              <a:t>Soul</a:t>
            </a:r>
          </a:p>
          <a:p>
            <a:pPr lvl="2"/>
            <a:r>
              <a:rPr lang="en-US" sz="3600" dirty="0"/>
              <a:t>Mind</a:t>
            </a:r>
          </a:p>
          <a:p>
            <a:pPr lvl="2"/>
            <a:r>
              <a:rPr lang="en-US" sz="3600" dirty="0"/>
              <a:t>Strength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F8ADB-B192-41D3-AA06-0E57621A83FC}"/>
              </a:ext>
            </a:extLst>
          </p:cNvPr>
          <p:cNvSpPr/>
          <p:nvPr/>
        </p:nvSpPr>
        <p:spPr>
          <a:xfrm>
            <a:off x="342900" y="236896"/>
            <a:ext cx="11582386" cy="6310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5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82951</TotalTime>
  <Words>331</Words>
  <Application>Microsoft Office PowerPoint</Application>
  <PresentationFormat>Widescreen</PresentationFormat>
  <Paragraphs>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The Point &amp; Big Idea</vt:lpstr>
      <vt:lpstr>PowerPoint Presentation</vt:lpstr>
      <vt:lpstr>God is the Master Builder</vt:lpstr>
      <vt:lpstr>PowerPoint Presentation</vt:lpstr>
      <vt:lpstr>Life Under the Sun</vt:lpstr>
      <vt:lpstr>PowerPoint Presentation</vt:lpstr>
      <vt:lpstr>Family</vt:lpstr>
      <vt:lpstr>Family</vt:lpstr>
      <vt:lpstr>PowerPoint Presentation</vt:lpstr>
      <vt:lpstr>Laborers</vt:lpstr>
      <vt:lpstr>Question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Idea</dc:title>
  <dc:creator>Edward Irish</dc:creator>
  <cp:lastModifiedBy>Edward Irish</cp:lastModifiedBy>
  <cp:revision>44</cp:revision>
  <cp:lastPrinted>2022-06-17T19:38:00Z</cp:lastPrinted>
  <dcterms:created xsi:type="dcterms:W3CDTF">2021-01-22T21:51:49Z</dcterms:created>
  <dcterms:modified xsi:type="dcterms:W3CDTF">2022-08-28T16:47:01Z</dcterms:modified>
</cp:coreProperties>
</file>