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267" r:id="rId2"/>
    <p:sldId id="1281" r:id="rId3"/>
    <p:sldId id="1305" r:id="rId4"/>
    <p:sldId id="1280" r:id="rId5"/>
    <p:sldId id="1307" r:id="rId6"/>
    <p:sldId id="1284" r:id="rId7"/>
    <p:sldId id="1309" r:id="rId8"/>
    <p:sldId id="1325" r:id="rId9"/>
    <p:sldId id="1327" r:id="rId10"/>
    <p:sldId id="1330" r:id="rId11"/>
    <p:sldId id="1274" r:id="rId12"/>
    <p:sldId id="1328" r:id="rId13"/>
    <p:sldId id="1329" r:id="rId14"/>
    <p:sldId id="1304" r:id="rId15"/>
    <p:sldId id="1331" r:id="rId16"/>
    <p:sldId id="1285" r:id="rId17"/>
    <p:sldId id="1310" r:id="rId18"/>
    <p:sldId id="1311" r:id="rId19"/>
    <p:sldId id="1332" r:id="rId20"/>
    <p:sldId id="1312" r:id="rId21"/>
    <p:sldId id="1333" r:id="rId22"/>
    <p:sldId id="1313" r:id="rId23"/>
    <p:sldId id="1314" r:id="rId24"/>
    <p:sldId id="1334" r:id="rId25"/>
    <p:sldId id="1315" r:id="rId26"/>
    <p:sldId id="1335" r:id="rId27"/>
    <p:sldId id="1316" r:id="rId28"/>
    <p:sldId id="1268" r:id="rId29"/>
    <p:sldId id="1237" r:id="rId30"/>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5050"/>
    <a:srgbClr val="993366"/>
    <a:srgbClr val="D60093"/>
    <a:srgbClr val="339966"/>
    <a:srgbClr val="CC0000"/>
    <a:srgbClr val="663300"/>
    <a:srgbClr val="800000"/>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Irish" userId="097da01e8823f29e" providerId="LiveId" clId="{60E1CFEA-4BC8-478F-AF15-D84383D89657}"/>
    <pc:docChg chg="undo redo modSld sldOrd">
      <pc:chgData name="Edward Irish" userId="097da01e8823f29e" providerId="LiveId" clId="{60E1CFEA-4BC8-478F-AF15-D84383D89657}" dt="2019-04-08T12:24:12.195" v="48" actId="20577"/>
      <pc:docMkLst>
        <pc:docMk/>
      </pc:docMkLst>
      <pc:sldChg chg="modSp">
        <pc:chgData name="Edward Irish" userId="097da01e8823f29e" providerId="LiveId" clId="{60E1CFEA-4BC8-478F-AF15-D84383D89657}" dt="2019-04-08T12:24:12.195" v="48" actId="20577"/>
        <pc:sldMkLst>
          <pc:docMk/>
          <pc:sldMk cId="215488521" sldId="1237"/>
        </pc:sldMkLst>
        <pc:spChg chg="mod">
          <ac:chgData name="Edward Irish" userId="097da01e8823f29e" providerId="LiveId" clId="{60E1CFEA-4BC8-478F-AF15-D84383D89657}" dt="2019-04-08T12:24:12.195" v="48" actId="20577"/>
          <ac:spMkLst>
            <pc:docMk/>
            <pc:sldMk cId="215488521" sldId="1237"/>
            <ac:spMk id="10" creationId="{366036EC-6336-4FCE-A4BB-FBE9FFEE9BA1}"/>
          </ac:spMkLst>
        </pc:spChg>
      </pc:sldChg>
      <pc:sldChg chg="modSp">
        <pc:chgData name="Edward Irish" userId="097da01e8823f29e" providerId="LiveId" clId="{60E1CFEA-4BC8-478F-AF15-D84383D89657}" dt="2019-04-08T11:49:18.677" v="29" actId="255"/>
        <pc:sldMkLst>
          <pc:docMk/>
          <pc:sldMk cId="366324038" sldId="1267"/>
        </pc:sldMkLst>
        <pc:spChg chg="mod">
          <ac:chgData name="Edward Irish" userId="097da01e8823f29e" providerId="LiveId" clId="{60E1CFEA-4BC8-478F-AF15-D84383D89657}" dt="2019-04-08T11:49:18.677" v="29" actId="255"/>
          <ac:spMkLst>
            <pc:docMk/>
            <pc:sldMk cId="366324038" sldId="1267"/>
            <ac:spMk id="10" creationId="{366036EC-6336-4FCE-A4BB-FBE9FFEE9BA1}"/>
          </ac:spMkLst>
        </pc:spChg>
      </pc:sldChg>
      <pc:sldChg chg="modSp">
        <pc:chgData name="Edward Irish" userId="097da01e8823f29e" providerId="LiveId" clId="{60E1CFEA-4BC8-478F-AF15-D84383D89657}" dt="2019-04-08T12:03:54.645" v="45" actId="20577"/>
        <pc:sldMkLst>
          <pc:docMk/>
          <pc:sldMk cId="2644811107" sldId="1280"/>
        </pc:sldMkLst>
        <pc:spChg chg="mod">
          <ac:chgData name="Edward Irish" userId="097da01e8823f29e" providerId="LiveId" clId="{60E1CFEA-4BC8-478F-AF15-D84383D89657}" dt="2019-04-08T12:03:54.645" v="45" actId="20577"/>
          <ac:spMkLst>
            <pc:docMk/>
            <pc:sldMk cId="2644811107" sldId="1280"/>
            <ac:spMk id="4" creationId="{F531A764-A1DF-4F8C-9161-49FA57FB6293}"/>
          </ac:spMkLst>
        </pc:spChg>
      </pc:sldChg>
      <pc:sldChg chg="modSp ord">
        <pc:chgData name="Edward Irish" userId="097da01e8823f29e" providerId="LiveId" clId="{60E1CFEA-4BC8-478F-AF15-D84383D89657}" dt="2019-04-08T12:03:49.383" v="43" actId="20577"/>
        <pc:sldMkLst>
          <pc:docMk/>
          <pc:sldMk cId="1956112487" sldId="1305"/>
        </pc:sldMkLst>
        <pc:spChg chg="mod">
          <ac:chgData name="Edward Irish" userId="097da01e8823f29e" providerId="LiveId" clId="{60E1CFEA-4BC8-478F-AF15-D84383D89657}" dt="2019-04-08T12:03:49.383" v="43" actId="20577"/>
          <ac:spMkLst>
            <pc:docMk/>
            <pc:sldMk cId="1956112487" sldId="1305"/>
            <ac:spMk id="4" creationId="{F531A764-A1DF-4F8C-9161-49FA57FB6293}"/>
          </ac:spMkLst>
        </pc:spChg>
      </pc:sldChg>
      <pc:sldChg chg="addSp delSp modSp">
        <pc:chgData name="Edward Irish" userId="097da01e8823f29e" providerId="LiveId" clId="{60E1CFEA-4BC8-478F-AF15-D84383D89657}" dt="2019-04-08T12:03:38.095" v="39" actId="208"/>
        <pc:sldMkLst>
          <pc:docMk/>
          <pc:sldMk cId="2046208372" sldId="1307"/>
        </pc:sldMkLst>
        <pc:spChg chg="mod">
          <ac:chgData name="Edward Irish" userId="097da01e8823f29e" providerId="LiveId" clId="{60E1CFEA-4BC8-478F-AF15-D84383D89657}" dt="2019-04-08T12:03:38.095" v="39" actId="208"/>
          <ac:spMkLst>
            <pc:docMk/>
            <pc:sldMk cId="2046208372" sldId="1307"/>
            <ac:spMk id="4" creationId="{F531A764-A1DF-4F8C-9161-49FA57FB6293}"/>
          </ac:spMkLst>
        </pc:spChg>
        <pc:picChg chg="add mod">
          <ac:chgData name="Edward Irish" userId="097da01e8823f29e" providerId="LiveId" clId="{60E1CFEA-4BC8-478F-AF15-D84383D89657}" dt="2019-04-08T12:03:16.822" v="35" actId="167"/>
          <ac:picMkLst>
            <pc:docMk/>
            <pc:sldMk cId="2046208372" sldId="1307"/>
            <ac:picMk id="1026" creationId="{D6E85E47-D873-4227-8ADB-79D74AA06666}"/>
          </ac:picMkLst>
        </pc:picChg>
        <pc:picChg chg="del">
          <ac:chgData name="Edward Irish" userId="097da01e8823f29e" providerId="LiveId" clId="{60E1CFEA-4BC8-478F-AF15-D84383D89657}" dt="2019-04-08T12:03:05.469" v="31" actId="478"/>
          <ac:picMkLst>
            <pc:docMk/>
            <pc:sldMk cId="2046208372" sldId="1307"/>
            <ac:picMk id="3076" creationId="{25D927C8-2DC5-402A-B9EE-FB787F3D480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479-E675-49C0-9891-E89B0B032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5EF7D2-F236-4DDC-8113-B61913AFA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DACFF0-EC35-468C-B83F-584763B6481B}"/>
              </a:ext>
            </a:extLst>
          </p:cNvPr>
          <p:cNvSpPr>
            <a:spLocks noGrp="1"/>
          </p:cNvSpPr>
          <p:nvPr>
            <p:ph type="dt" sz="half" idx="10"/>
          </p:nvPr>
        </p:nvSpPr>
        <p:spPr/>
        <p:txBody>
          <a:bodyPr/>
          <a:lstStyle/>
          <a:p>
            <a:fld id="{C5E724C9-01A1-4587-8173-852F5F40299B}" type="datetimeFigureOut">
              <a:rPr lang="en-US" smtClean="0"/>
              <a:t>4/8/2019</a:t>
            </a:fld>
            <a:endParaRPr lang="en-US" dirty="0"/>
          </a:p>
        </p:txBody>
      </p:sp>
      <p:sp>
        <p:nvSpPr>
          <p:cNvPr id="5" name="Footer Placeholder 4">
            <a:extLst>
              <a:ext uri="{FF2B5EF4-FFF2-40B4-BE49-F238E27FC236}">
                <a16:creationId xmlns:a16="http://schemas.microsoft.com/office/drawing/2014/main" id="{F0ACD9ED-3F50-4535-AD64-DCF603264C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C6C351-B088-4D13-86AF-5EA3515C519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58565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D5C8-9BEC-4D0D-856E-B750E515C0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493801-E503-4677-B85E-1FB59BF879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1A18E-6EA7-4140-9B89-DCA995A5D4A2}"/>
              </a:ext>
            </a:extLst>
          </p:cNvPr>
          <p:cNvSpPr>
            <a:spLocks noGrp="1"/>
          </p:cNvSpPr>
          <p:nvPr>
            <p:ph type="dt" sz="half" idx="10"/>
          </p:nvPr>
        </p:nvSpPr>
        <p:spPr/>
        <p:txBody>
          <a:bodyPr/>
          <a:lstStyle/>
          <a:p>
            <a:fld id="{C5E724C9-01A1-4587-8173-852F5F40299B}" type="datetimeFigureOut">
              <a:rPr lang="en-US" smtClean="0"/>
              <a:t>4/8/2019</a:t>
            </a:fld>
            <a:endParaRPr lang="en-US" dirty="0"/>
          </a:p>
        </p:txBody>
      </p:sp>
      <p:sp>
        <p:nvSpPr>
          <p:cNvPr id="5" name="Footer Placeholder 4">
            <a:extLst>
              <a:ext uri="{FF2B5EF4-FFF2-40B4-BE49-F238E27FC236}">
                <a16:creationId xmlns:a16="http://schemas.microsoft.com/office/drawing/2014/main" id="{D1EA70C8-2E8F-4395-A306-7B51A628B3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F103A1-28D4-40A6-8249-709BDE62C8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82387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AB30E-736B-4C75-B34E-82ED14B51D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7DBB3E-2AD9-4CAD-9F9E-5794AC027E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551A-FE86-4586-96DC-6BFAF42A8587}"/>
              </a:ext>
            </a:extLst>
          </p:cNvPr>
          <p:cNvSpPr>
            <a:spLocks noGrp="1"/>
          </p:cNvSpPr>
          <p:nvPr>
            <p:ph type="dt" sz="half" idx="10"/>
          </p:nvPr>
        </p:nvSpPr>
        <p:spPr/>
        <p:txBody>
          <a:bodyPr/>
          <a:lstStyle/>
          <a:p>
            <a:fld id="{C5E724C9-01A1-4587-8173-852F5F40299B}" type="datetimeFigureOut">
              <a:rPr lang="en-US" smtClean="0"/>
              <a:t>4/8/2019</a:t>
            </a:fld>
            <a:endParaRPr lang="en-US" dirty="0"/>
          </a:p>
        </p:txBody>
      </p:sp>
      <p:sp>
        <p:nvSpPr>
          <p:cNvPr id="5" name="Footer Placeholder 4">
            <a:extLst>
              <a:ext uri="{FF2B5EF4-FFF2-40B4-BE49-F238E27FC236}">
                <a16:creationId xmlns:a16="http://schemas.microsoft.com/office/drawing/2014/main" id="{E94CD9C5-9CCB-427D-9A39-926DBD996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84A155-CE7F-49C2-A9D8-FC53B82E16C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86164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3DFB-9642-48C4-9F16-3EF80C57D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4AFD3-E233-47FF-B134-3FB086A908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F9ABA-989C-4B8D-9FAC-5D574783965E}"/>
              </a:ext>
            </a:extLst>
          </p:cNvPr>
          <p:cNvSpPr>
            <a:spLocks noGrp="1"/>
          </p:cNvSpPr>
          <p:nvPr>
            <p:ph type="dt" sz="half" idx="10"/>
          </p:nvPr>
        </p:nvSpPr>
        <p:spPr/>
        <p:txBody>
          <a:bodyPr/>
          <a:lstStyle/>
          <a:p>
            <a:fld id="{C5E724C9-01A1-4587-8173-852F5F40299B}" type="datetimeFigureOut">
              <a:rPr lang="en-US" smtClean="0"/>
              <a:t>4/8/2019</a:t>
            </a:fld>
            <a:endParaRPr lang="en-US" dirty="0"/>
          </a:p>
        </p:txBody>
      </p:sp>
      <p:sp>
        <p:nvSpPr>
          <p:cNvPr id="5" name="Footer Placeholder 4">
            <a:extLst>
              <a:ext uri="{FF2B5EF4-FFF2-40B4-BE49-F238E27FC236}">
                <a16:creationId xmlns:a16="http://schemas.microsoft.com/office/drawing/2014/main" id="{16639DCA-5B03-49F3-9B4D-0D1F1A68D2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5F6F40-2E58-4916-9965-F6525719C600}"/>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5503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7C0A-2757-48F0-ADC0-C8E33A69E4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03994-BA7E-4A99-B7FF-8D6F3D8F8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68D1E1-DE16-4DEF-B927-C83DE12D55EA}"/>
              </a:ext>
            </a:extLst>
          </p:cNvPr>
          <p:cNvSpPr>
            <a:spLocks noGrp="1"/>
          </p:cNvSpPr>
          <p:nvPr>
            <p:ph type="dt" sz="half" idx="10"/>
          </p:nvPr>
        </p:nvSpPr>
        <p:spPr/>
        <p:txBody>
          <a:bodyPr/>
          <a:lstStyle/>
          <a:p>
            <a:fld id="{C5E724C9-01A1-4587-8173-852F5F40299B}" type="datetimeFigureOut">
              <a:rPr lang="en-US" smtClean="0"/>
              <a:t>4/8/2019</a:t>
            </a:fld>
            <a:endParaRPr lang="en-US" dirty="0"/>
          </a:p>
        </p:txBody>
      </p:sp>
      <p:sp>
        <p:nvSpPr>
          <p:cNvPr id="5" name="Footer Placeholder 4">
            <a:extLst>
              <a:ext uri="{FF2B5EF4-FFF2-40B4-BE49-F238E27FC236}">
                <a16:creationId xmlns:a16="http://schemas.microsoft.com/office/drawing/2014/main" id="{DB4BD17B-9391-4C87-974D-A3D5CA2A77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90BE31-4354-40BB-A5C8-CE9B71DF6E5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47302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7A84-B994-4065-98C6-A7CC939D3F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1DD8D-F9A3-477A-BABA-512741557A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35F9D7-D2CD-484A-9D3C-1397CF495A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89757-F65D-4826-8007-1C83760C9A81}"/>
              </a:ext>
            </a:extLst>
          </p:cNvPr>
          <p:cNvSpPr>
            <a:spLocks noGrp="1"/>
          </p:cNvSpPr>
          <p:nvPr>
            <p:ph type="dt" sz="half" idx="10"/>
          </p:nvPr>
        </p:nvSpPr>
        <p:spPr/>
        <p:txBody>
          <a:bodyPr/>
          <a:lstStyle/>
          <a:p>
            <a:fld id="{C5E724C9-01A1-4587-8173-852F5F40299B}" type="datetimeFigureOut">
              <a:rPr lang="en-US" smtClean="0"/>
              <a:t>4/8/2019</a:t>
            </a:fld>
            <a:endParaRPr lang="en-US" dirty="0"/>
          </a:p>
        </p:txBody>
      </p:sp>
      <p:sp>
        <p:nvSpPr>
          <p:cNvPr id="6" name="Footer Placeholder 5">
            <a:extLst>
              <a:ext uri="{FF2B5EF4-FFF2-40B4-BE49-F238E27FC236}">
                <a16:creationId xmlns:a16="http://schemas.microsoft.com/office/drawing/2014/main" id="{D793FDA7-934C-4762-98EA-AD731158E1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618D27-2F31-421A-9103-5EEC2816F32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8293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61FA-EB8B-46B5-9163-86C328136E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9602E-F30F-4211-B428-E5CF2AB09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2A7F5C-6ACE-4E55-B304-CF436C066F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169B03-33CC-4029-9C9B-7D6EB3431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FDA2A1-CAE1-4C00-B2E8-10ACD52131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D29A19-7738-49AC-845D-CF69806630A1}"/>
              </a:ext>
            </a:extLst>
          </p:cNvPr>
          <p:cNvSpPr>
            <a:spLocks noGrp="1"/>
          </p:cNvSpPr>
          <p:nvPr>
            <p:ph type="dt" sz="half" idx="10"/>
          </p:nvPr>
        </p:nvSpPr>
        <p:spPr/>
        <p:txBody>
          <a:bodyPr/>
          <a:lstStyle/>
          <a:p>
            <a:fld id="{C5E724C9-01A1-4587-8173-852F5F40299B}" type="datetimeFigureOut">
              <a:rPr lang="en-US" smtClean="0"/>
              <a:t>4/8/2019</a:t>
            </a:fld>
            <a:endParaRPr lang="en-US" dirty="0"/>
          </a:p>
        </p:txBody>
      </p:sp>
      <p:sp>
        <p:nvSpPr>
          <p:cNvPr id="8" name="Footer Placeholder 7">
            <a:extLst>
              <a:ext uri="{FF2B5EF4-FFF2-40B4-BE49-F238E27FC236}">
                <a16:creationId xmlns:a16="http://schemas.microsoft.com/office/drawing/2014/main" id="{F69B2B79-6BCB-4499-AEDA-068A672208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8C7A1D-20DE-40A2-838B-65299FF82AF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4734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D2292-9EDE-41A9-8C43-D8B7900AD0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448E8C-6DC1-4FEA-9219-B5D6FC9FC70C}"/>
              </a:ext>
            </a:extLst>
          </p:cNvPr>
          <p:cNvSpPr>
            <a:spLocks noGrp="1"/>
          </p:cNvSpPr>
          <p:nvPr>
            <p:ph type="dt" sz="half" idx="10"/>
          </p:nvPr>
        </p:nvSpPr>
        <p:spPr/>
        <p:txBody>
          <a:bodyPr/>
          <a:lstStyle/>
          <a:p>
            <a:fld id="{C5E724C9-01A1-4587-8173-852F5F40299B}" type="datetimeFigureOut">
              <a:rPr lang="en-US" smtClean="0"/>
              <a:t>4/8/2019</a:t>
            </a:fld>
            <a:endParaRPr lang="en-US" dirty="0"/>
          </a:p>
        </p:txBody>
      </p:sp>
      <p:sp>
        <p:nvSpPr>
          <p:cNvPr id="4" name="Footer Placeholder 3">
            <a:extLst>
              <a:ext uri="{FF2B5EF4-FFF2-40B4-BE49-F238E27FC236}">
                <a16:creationId xmlns:a16="http://schemas.microsoft.com/office/drawing/2014/main" id="{DD757AAC-4146-46F0-AE11-A5D5F88634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9DAF2A-1C79-4EBD-BF3D-467E1A80C9D2}"/>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6944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E6B04-E4A0-481D-B49E-00DE9904ED2F}"/>
              </a:ext>
            </a:extLst>
          </p:cNvPr>
          <p:cNvSpPr>
            <a:spLocks noGrp="1"/>
          </p:cNvSpPr>
          <p:nvPr>
            <p:ph type="dt" sz="half" idx="10"/>
          </p:nvPr>
        </p:nvSpPr>
        <p:spPr/>
        <p:txBody>
          <a:bodyPr/>
          <a:lstStyle/>
          <a:p>
            <a:fld id="{C5E724C9-01A1-4587-8173-852F5F40299B}" type="datetimeFigureOut">
              <a:rPr lang="en-US" smtClean="0"/>
              <a:t>4/8/2019</a:t>
            </a:fld>
            <a:endParaRPr lang="en-US" dirty="0"/>
          </a:p>
        </p:txBody>
      </p:sp>
      <p:sp>
        <p:nvSpPr>
          <p:cNvPr id="3" name="Footer Placeholder 2">
            <a:extLst>
              <a:ext uri="{FF2B5EF4-FFF2-40B4-BE49-F238E27FC236}">
                <a16:creationId xmlns:a16="http://schemas.microsoft.com/office/drawing/2014/main" id="{89807735-1A6B-485A-8695-23DA7417567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91D5E9-09DB-42DB-B8AA-74CCA06DF7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50093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0D7A-6A49-428A-BB90-AFDEF922C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42B26B-13C2-49B9-95EB-158720200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B7DA09-FD2C-471A-BDD6-00AC5A9C3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361C9A-4919-45F2-9C31-16DE8C5E505F}"/>
              </a:ext>
            </a:extLst>
          </p:cNvPr>
          <p:cNvSpPr>
            <a:spLocks noGrp="1"/>
          </p:cNvSpPr>
          <p:nvPr>
            <p:ph type="dt" sz="half" idx="10"/>
          </p:nvPr>
        </p:nvSpPr>
        <p:spPr/>
        <p:txBody>
          <a:bodyPr/>
          <a:lstStyle/>
          <a:p>
            <a:fld id="{C5E724C9-01A1-4587-8173-852F5F40299B}" type="datetimeFigureOut">
              <a:rPr lang="en-US" smtClean="0"/>
              <a:t>4/8/2019</a:t>
            </a:fld>
            <a:endParaRPr lang="en-US" dirty="0"/>
          </a:p>
        </p:txBody>
      </p:sp>
      <p:sp>
        <p:nvSpPr>
          <p:cNvPr id="6" name="Footer Placeholder 5">
            <a:extLst>
              <a:ext uri="{FF2B5EF4-FFF2-40B4-BE49-F238E27FC236}">
                <a16:creationId xmlns:a16="http://schemas.microsoft.com/office/drawing/2014/main" id="{3F5DA992-5506-440C-813B-A3F6AC9754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D4D55F-27F5-4B82-99F7-039EF0EDE4BA}"/>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01255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3EAC-DBB2-4A1A-A790-1636C4F19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EAEEE0-59CA-4FED-8502-14FB30C78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7E0C38-7281-423C-B3BB-30C2D7619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72A9E6-E4BE-4D90-94F9-994E0664B8F1}"/>
              </a:ext>
            </a:extLst>
          </p:cNvPr>
          <p:cNvSpPr>
            <a:spLocks noGrp="1"/>
          </p:cNvSpPr>
          <p:nvPr>
            <p:ph type="dt" sz="half" idx="10"/>
          </p:nvPr>
        </p:nvSpPr>
        <p:spPr/>
        <p:txBody>
          <a:bodyPr/>
          <a:lstStyle/>
          <a:p>
            <a:fld id="{C5E724C9-01A1-4587-8173-852F5F40299B}" type="datetimeFigureOut">
              <a:rPr lang="en-US" smtClean="0"/>
              <a:t>4/8/2019</a:t>
            </a:fld>
            <a:endParaRPr lang="en-US" dirty="0"/>
          </a:p>
        </p:txBody>
      </p:sp>
      <p:sp>
        <p:nvSpPr>
          <p:cNvPr id="6" name="Footer Placeholder 5">
            <a:extLst>
              <a:ext uri="{FF2B5EF4-FFF2-40B4-BE49-F238E27FC236}">
                <a16:creationId xmlns:a16="http://schemas.microsoft.com/office/drawing/2014/main" id="{4AD79599-2C9C-4C05-BD92-E660443A13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C254C1-B64B-463A-B73A-9CDB3FCD713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4746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FFE63-6525-4A8C-AACD-9B61F3EB9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C1BD5E-33FB-491D-8F8C-8E89E95FE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75321-1C3C-48B3-B013-744AC0BD8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724C9-01A1-4587-8173-852F5F40299B}" type="datetimeFigureOut">
              <a:rPr lang="en-US" smtClean="0"/>
              <a:t>4/8/2019</a:t>
            </a:fld>
            <a:endParaRPr lang="en-US" dirty="0"/>
          </a:p>
        </p:txBody>
      </p:sp>
      <p:sp>
        <p:nvSpPr>
          <p:cNvPr id="5" name="Footer Placeholder 4">
            <a:extLst>
              <a:ext uri="{FF2B5EF4-FFF2-40B4-BE49-F238E27FC236}">
                <a16:creationId xmlns:a16="http://schemas.microsoft.com/office/drawing/2014/main" id="{7A0970E3-84BB-47FB-B5FA-DECA8BC49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BA57BF-EC9D-4931-88EC-76C8AB453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E840A-0632-4155-9752-D2BB254F2742}" type="slidenum">
              <a:rPr lang="en-US" smtClean="0"/>
              <a:t>‹#›</a:t>
            </a:fld>
            <a:endParaRPr lang="en-US" dirty="0"/>
          </a:p>
        </p:txBody>
      </p:sp>
    </p:spTree>
    <p:extLst>
      <p:ext uri="{BB962C8B-B14F-4D97-AF65-F5344CB8AC3E}">
        <p14:creationId xmlns:p14="http://schemas.microsoft.com/office/powerpoint/2010/main" val="3680041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T9xansrceM4" TargetMode="External"/><Relationship Id="rId2" Type="http://schemas.openxmlformats.org/officeDocument/2006/relationships/hyperlink" Target="https://www.youtube.com/watch?v=5Xao8YbWGR0"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kDtabTufxa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Music</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343818"/>
            <a:ext cx="10651436" cy="5226982"/>
          </a:xfrm>
        </p:spPr>
        <p:txBody>
          <a:bodyPr>
            <a:noAutofit/>
          </a:bodyPr>
          <a:lstStyle/>
          <a:p>
            <a:r>
              <a:rPr lang="en-US" sz="3200" dirty="0">
                <a:latin typeface="Calibri" panose="020F0502020204030204" pitchFamily="34" charset="0"/>
                <a:cs typeface="Calibri" panose="020F0502020204030204" pitchFamily="34" charset="0"/>
                <a:hlinkClick r:id="rId2"/>
              </a:rPr>
              <a:t>Born Again (Newsboys)</a:t>
            </a:r>
            <a:endParaRPr lang="en-US" sz="3200" dirty="0">
              <a:latin typeface="Calibri" panose="020F0502020204030204" pitchFamily="34" charset="0"/>
              <a:cs typeface="Calibri" panose="020F0502020204030204" pitchFamily="34" charset="0"/>
            </a:endParaRPr>
          </a:p>
          <a:p>
            <a:r>
              <a:rPr lang="en-US" sz="3200" dirty="0">
                <a:hlinkClick r:id="rId3"/>
              </a:rPr>
              <a:t>Grace, Love and Mercy (3rd Row Boys)</a:t>
            </a:r>
            <a:endParaRPr lang="en-US" sz="3200" dirty="0"/>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1</a:t>
            </a:r>
          </a:p>
        </p:txBody>
      </p:sp>
    </p:spTree>
    <p:extLst>
      <p:ext uri="{BB962C8B-B14F-4D97-AF65-F5344CB8AC3E}">
        <p14:creationId xmlns:p14="http://schemas.microsoft.com/office/powerpoint/2010/main" val="36632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10</a:t>
            </a:r>
          </a:p>
        </p:txBody>
      </p:sp>
      <p:pic>
        <p:nvPicPr>
          <p:cNvPr id="6146" name="Picture 2" descr="Related image">
            <a:extLst>
              <a:ext uri="{FF2B5EF4-FFF2-40B4-BE49-F238E27FC236}">
                <a16:creationId xmlns:a16="http://schemas.microsoft.com/office/drawing/2014/main" id="{CAE0FD30-9B4C-4CD0-8E75-B6DF9FB59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130" y="4574"/>
            <a:ext cx="8007085" cy="685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740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Pharisees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226982"/>
          </a:xfrm>
        </p:spPr>
        <p:txBody>
          <a:bodyPr>
            <a:noAutofit/>
          </a:bodyPr>
          <a:lstStyle/>
          <a:p>
            <a:r>
              <a:rPr lang="en-US" sz="3200" dirty="0">
                <a:latin typeface="Calibri" panose="020F0502020204030204" pitchFamily="34" charset="0"/>
                <a:cs typeface="Calibri" panose="020F0502020204030204" pitchFamily="34" charset="0"/>
              </a:rPr>
              <a:t>Nicodemus was a Pharisee and a leader of the Jews. </a:t>
            </a:r>
          </a:p>
          <a:p>
            <a:r>
              <a:rPr lang="en-US" sz="3200" dirty="0">
                <a:latin typeface="Calibri" panose="020F0502020204030204" pitchFamily="34" charset="0"/>
                <a:cs typeface="Calibri" panose="020F0502020204030204" pitchFamily="34" charset="0"/>
              </a:rPr>
              <a:t>The Pharisees were a group of Jewish religious leaders who emphasized preserving the </a:t>
            </a:r>
            <a:r>
              <a:rPr lang="en-US" sz="3200" dirty="0">
                <a:latin typeface="Calibri" panose="020F0502020204030204" pitchFamily="34" charset="0"/>
                <a:cs typeface="Calibri" panose="020F0502020204030204" pitchFamily="34" charset="0"/>
                <a:hlinkClick r:id="rId2"/>
              </a:rPr>
              <a:t>traditions</a:t>
            </a:r>
            <a:r>
              <a:rPr lang="en-US" sz="3200" dirty="0">
                <a:latin typeface="Calibri" panose="020F0502020204030204" pitchFamily="34" charset="0"/>
                <a:cs typeface="Calibri" panose="020F0502020204030204" pitchFamily="34" charset="0"/>
              </a:rPr>
              <a:t> of the faith. </a:t>
            </a:r>
          </a:p>
          <a:p>
            <a:r>
              <a:rPr lang="en-US" sz="3200" dirty="0">
                <a:latin typeface="Calibri" panose="020F0502020204030204" pitchFamily="34" charset="0"/>
                <a:cs typeface="Calibri" panose="020F0502020204030204" pitchFamily="34" charset="0"/>
              </a:rPr>
              <a:t>The people followed them and believed their interpretations of Scripture were generally accurate. </a:t>
            </a:r>
          </a:p>
          <a:p>
            <a:r>
              <a:rPr lang="en-US" sz="3200" dirty="0">
                <a:latin typeface="Calibri" panose="020F0502020204030204" pitchFamily="34" charset="0"/>
                <a:cs typeface="Calibri" panose="020F0502020204030204" pitchFamily="34" charset="0"/>
              </a:rPr>
              <a:t>The Pharisees were also antagonistic to Jesus.</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11</a:t>
            </a:r>
          </a:p>
        </p:txBody>
      </p:sp>
    </p:spTree>
    <p:extLst>
      <p:ext uri="{BB962C8B-B14F-4D97-AF65-F5344CB8AC3E}">
        <p14:creationId xmlns:p14="http://schemas.microsoft.com/office/powerpoint/2010/main" val="321792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Sanhedrin</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226982"/>
          </a:xfrm>
        </p:spPr>
        <p:txBody>
          <a:bodyPr>
            <a:noAutofit/>
          </a:bodyPr>
          <a:lstStyle/>
          <a:p>
            <a:r>
              <a:rPr lang="en-US" sz="3200" dirty="0">
                <a:latin typeface="Calibri" panose="020F0502020204030204" pitchFamily="34" charset="0"/>
                <a:cs typeface="Calibri" panose="020F0502020204030204" pitchFamily="34" charset="0"/>
              </a:rPr>
              <a:t>Nicodemus was also a member of the Jewish ruling council.</a:t>
            </a:r>
          </a:p>
          <a:p>
            <a:r>
              <a:rPr lang="en-US" sz="3200" dirty="0">
                <a:latin typeface="Calibri" panose="020F0502020204030204" pitchFamily="34" charset="0"/>
                <a:cs typeface="Calibri" panose="020F0502020204030204" pitchFamily="34" charset="0"/>
              </a:rPr>
              <a:t>Composed both of Pharisees and Sadducees, the Sanhedrin was the highest-ranking national body over Jewish affairs. </a:t>
            </a:r>
          </a:p>
          <a:p>
            <a:r>
              <a:rPr lang="en-US" sz="3200" dirty="0">
                <a:latin typeface="Calibri" panose="020F0502020204030204" pitchFamily="34" charset="0"/>
                <a:cs typeface="Calibri" panose="020F0502020204030204" pitchFamily="34" charset="0"/>
              </a:rPr>
              <a:t>The Sanhedrin had some authority over internal Jewish matters. </a:t>
            </a:r>
          </a:p>
          <a:p>
            <a:r>
              <a:rPr lang="en-US" sz="3200" dirty="0">
                <a:latin typeface="Calibri" panose="020F0502020204030204" pitchFamily="34" charset="0"/>
                <a:cs typeface="Calibri" panose="020F0502020204030204" pitchFamily="34" charset="0"/>
              </a:rPr>
              <a:t>Their conspiracy against Jesus led to His arrest and crucifixion.</a:t>
            </a:r>
          </a:p>
          <a:p>
            <a:r>
              <a:rPr lang="en-US" sz="3200" dirty="0">
                <a:latin typeface="Calibri" panose="020F0502020204030204" pitchFamily="34" charset="0"/>
                <a:cs typeface="Calibri" panose="020F0502020204030204" pitchFamily="34" charset="0"/>
              </a:rPr>
              <a:t>As a Pharisee and a member of the Sanhedrin, Nicodemus was a person of influence. </a:t>
            </a:r>
          </a:p>
          <a:p>
            <a:r>
              <a:rPr lang="en-US" sz="3200" dirty="0">
                <a:latin typeface="Calibri" panose="020F0502020204030204" pitchFamily="34" charset="0"/>
                <a:cs typeface="Calibri" panose="020F0502020204030204" pitchFamily="34" charset="0"/>
              </a:rPr>
              <a:t>This may be why he came to see Jesus at night.</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12</a:t>
            </a:r>
          </a:p>
        </p:txBody>
      </p:sp>
    </p:spTree>
    <p:extLst>
      <p:ext uri="{BB962C8B-B14F-4D97-AF65-F5344CB8AC3E}">
        <p14:creationId xmlns:p14="http://schemas.microsoft.com/office/powerpoint/2010/main" val="425499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Nicodemus’ Motivation</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349604"/>
          </a:xfrm>
        </p:spPr>
        <p:txBody>
          <a:bodyPr>
            <a:noAutofit/>
          </a:bodyPr>
          <a:lstStyle/>
          <a:p>
            <a:r>
              <a:rPr lang="en-US" sz="3200" dirty="0">
                <a:latin typeface="Calibri" panose="020F0502020204030204" pitchFamily="34" charset="0"/>
                <a:cs typeface="Calibri" panose="020F0502020204030204" pitchFamily="34" charset="0"/>
              </a:rPr>
              <a:t>Usually only a man with formal religious training would be called a rabbi or teacher, so Nicodemus’ greeting to Jesus showed Him honor.</a:t>
            </a:r>
          </a:p>
          <a:p>
            <a:r>
              <a:rPr lang="en-US" sz="3200" dirty="0">
                <a:latin typeface="Calibri" panose="020F0502020204030204" pitchFamily="34" charset="0"/>
                <a:cs typeface="Calibri" panose="020F0502020204030204" pitchFamily="34" charset="0"/>
              </a:rPr>
              <a:t>Nicodemus also recognized that the miracles Jesus did were a sign of God’s presence with Him. </a:t>
            </a:r>
          </a:p>
          <a:p>
            <a:r>
              <a:rPr lang="en-US" sz="3200" dirty="0">
                <a:latin typeface="Calibri" panose="020F0502020204030204" pitchFamily="34" charset="0"/>
                <a:cs typeface="Calibri" panose="020F0502020204030204" pitchFamily="34" charset="0"/>
              </a:rPr>
              <a:t>He wanted to know more. </a:t>
            </a:r>
          </a:p>
          <a:p>
            <a:r>
              <a:rPr lang="en-US" sz="3200" dirty="0">
                <a:latin typeface="Calibri" panose="020F0502020204030204" pitchFamily="34" charset="0"/>
                <a:cs typeface="Calibri" panose="020F0502020204030204" pitchFamily="34" charset="0"/>
              </a:rPr>
              <a:t>Jesus was about to confound all his expectations.</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13</a:t>
            </a:r>
          </a:p>
        </p:txBody>
      </p:sp>
    </p:spTree>
    <p:extLst>
      <p:ext uri="{BB962C8B-B14F-4D97-AF65-F5344CB8AC3E}">
        <p14:creationId xmlns:p14="http://schemas.microsoft.com/office/powerpoint/2010/main" val="263854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821634" y="833845"/>
            <a:ext cx="10548731" cy="5398180"/>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3 Jesus answered him, “Very truly, I tell you, no one can see the kingdom of God without being born from above.” 4 Nicodemus said to him, “How can anyone be born after having grown old?  Can one enter a second time into the mother’s womb and be born?” 5 Jesus answered, “Very truly, I tell you, no one can enter the kingdom of God without being born of water and Spirit. 6 What is born of the flesh is flesh, and what is born of the Spirit is spirit. 7 Do not be astonished that I said to you, ‘You must be born from above.’ 8 The wind blows where it chooses, and you hear the sound of it, but you do not know where it comes from or where it goes.  So it is with everyone who is born of the Spirit.” (John 3:3-8)</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14</a:t>
            </a:r>
          </a:p>
        </p:txBody>
      </p:sp>
    </p:spTree>
    <p:extLst>
      <p:ext uri="{BB962C8B-B14F-4D97-AF65-F5344CB8AC3E}">
        <p14:creationId xmlns:p14="http://schemas.microsoft.com/office/powerpoint/2010/main" val="2056166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120FCEB1-7BE8-421D-A92B-4F7B66486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15</a:t>
            </a:r>
          </a:p>
        </p:txBody>
      </p:sp>
    </p:spTree>
    <p:extLst>
      <p:ext uri="{BB962C8B-B14F-4D97-AF65-F5344CB8AC3E}">
        <p14:creationId xmlns:p14="http://schemas.microsoft.com/office/powerpoint/2010/main" val="633363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Born Again</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349604"/>
          </a:xfrm>
        </p:spPr>
        <p:txBody>
          <a:bodyPr>
            <a:noAutofit/>
          </a:bodyPr>
          <a:lstStyle/>
          <a:p>
            <a:r>
              <a:rPr lang="en-US" sz="3200" dirty="0">
                <a:latin typeface="Calibri" panose="020F0502020204030204" pitchFamily="34" charset="0"/>
                <a:cs typeface="Calibri" panose="020F0502020204030204" pitchFamily="34" charset="0"/>
              </a:rPr>
              <a:t>Nicodemus was probably expecting a clarification of Jesus’ teaching or a further demonstration of His power. </a:t>
            </a:r>
          </a:p>
          <a:p>
            <a:r>
              <a:rPr lang="en-US" sz="3200" dirty="0">
                <a:latin typeface="Calibri" panose="020F0502020204030204" pitchFamily="34" charset="0"/>
                <a:cs typeface="Calibri" panose="020F0502020204030204" pitchFamily="34" charset="0"/>
              </a:rPr>
              <a:t>Instead, Jesus’ response stretched Nicodemus’ understanding of spiritual matters.</a:t>
            </a:r>
          </a:p>
          <a:p>
            <a:r>
              <a:rPr lang="en-US" sz="3200" dirty="0">
                <a:latin typeface="Calibri" panose="020F0502020204030204" pitchFamily="34" charset="0"/>
                <a:cs typeface="Calibri" panose="020F0502020204030204" pitchFamily="34" charset="0"/>
              </a:rPr>
              <a:t>Being born again was a foreign concept to most Jews. </a:t>
            </a:r>
          </a:p>
          <a:p>
            <a:r>
              <a:rPr lang="en-US" sz="3200" dirty="0">
                <a:latin typeface="Calibri" panose="020F0502020204030204" pitchFamily="34" charset="0"/>
                <a:cs typeface="Calibri" panose="020F0502020204030204" pitchFamily="34" charset="0"/>
              </a:rPr>
              <a:t>They described new converts who had been baptized as being like newborn children, but faithful Jews saw no need to be born again.</a:t>
            </a:r>
          </a:p>
          <a:p>
            <a:r>
              <a:rPr lang="en-US" sz="3200" dirty="0">
                <a:latin typeface="Calibri" panose="020F0502020204030204" pitchFamily="34" charset="0"/>
                <a:cs typeface="Calibri" panose="020F0502020204030204" pitchFamily="34" charset="0"/>
              </a:rPr>
              <a:t>They had already been born as children of Abraham. </a:t>
            </a:r>
          </a:p>
          <a:p>
            <a:r>
              <a:rPr lang="en-US" sz="3200" dirty="0">
                <a:latin typeface="Calibri" panose="020F0502020204030204" pitchFamily="34" charset="0"/>
                <a:cs typeface="Calibri" panose="020F0502020204030204" pitchFamily="34" charset="0"/>
              </a:rPr>
              <a:t>They didn’t believe they needed a second birth.</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16</a:t>
            </a:r>
          </a:p>
        </p:txBody>
      </p:sp>
    </p:spTree>
    <p:extLst>
      <p:ext uri="{BB962C8B-B14F-4D97-AF65-F5344CB8AC3E}">
        <p14:creationId xmlns:p14="http://schemas.microsoft.com/office/powerpoint/2010/main" val="3438850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Born Again</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226982"/>
          </a:xfrm>
        </p:spPr>
        <p:txBody>
          <a:bodyPr>
            <a:noAutofit/>
          </a:bodyPr>
          <a:lstStyle/>
          <a:p>
            <a:r>
              <a:rPr lang="en-US" sz="3200" dirty="0">
                <a:latin typeface="Calibri" panose="020F0502020204030204" pitchFamily="34" charset="0"/>
                <a:cs typeface="Calibri" panose="020F0502020204030204" pitchFamily="34" charset="0"/>
              </a:rPr>
              <a:t>Jesus wanted Nicodemus to understand that the accident of being born into the right family and the right nation was not sufficient for salvation. </a:t>
            </a:r>
          </a:p>
          <a:p>
            <a:r>
              <a:rPr lang="en-US" sz="3200" dirty="0">
                <a:latin typeface="Calibri" panose="020F0502020204030204" pitchFamily="34" charset="0"/>
                <a:cs typeface="Calibri" panose="020F0502020204030204" pitchFamily="34" charset="0"/>
              </a:rPr>
              <a:t>To experience eternal life, Nicodemus needed to be born both of water and the Spirit.</a:t>
            </a:r>
          </a:p>
          <a:p>
            <a:r>
              <a:rPr lang="en-US" sz="3200" dirty="0">
                <a:latin typeface="Calibri" panose="020F0502020204030204" pitchFamily="34" charset="0"/>
                <a:cs typeface="Calibri" panose="020F0502020204030204" pitchFamily="34" charset="0"/>
              </a:rPr>
              <a:t>Water here probably refers to baptism. </a:t>
            </a:r>
          </a:p>
          <a:p>
            <a:r>
              <a:rPr lang="en-US" sz="3200" dirty="0">
                <a:latin typeface="Calibri" panose="020F0502020204030204" pitchFamily="34" charset="0"/>
                <a:cs typeface="Calibri" panose="020F0502020204030204" pitchFamily="34" charset="0"/>
              </a:rPr>
              <a:t>Being born again requires the declaration of repentance as demonstrated in baptism, as well as the inner transformation and new life of the Spirit.</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17</a:t>
            </a:r>
          </a:p>
        </p:txBody>
      </p:sp>
    </p:spTree>
    <p:extLst>
      <p:ext uri="{BB962C8B-B14F-4D97-AF65-F5344CB8AC3E}">
        <p14:creationId xmlns:p14="http://schemas.microsoft.com/office/powerpoint/2010/main" val="441937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821634" y="816089"/>
            <a:ext cx="10548731" cy="5398180"/>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9 Nicodemus said to him, “How can these things be?” 10 Jesus answered him, “Are you a teacher of Israel, and yet you do not understand these things? 11 “Very truly, I tell you, we speak of what we know and testify to what we have seen; yet you do not receive our testimony. 12 If I have told you about earthly things and you do not believe, how can you believe if I tell you about heavenly things? 13 No one has ascended into heaven except the one who descended from heaven, the Son of Man. 14 And just as Moses lifted up the serpent in the wilderness, so must the Son of Man be lifted up, 15 that whoever believes in him may have eternal life.  (John3:9-15)</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18</a:t>
            </a:r>
          </a:p>
        </p:txBody>
      </p:sp>
    </p:spTree>
    <p:extLst>
      <p:ext uri="{BB962C8B-B14F-4D97-AF65-F5344CB8AC3E}">
        <p14:creationId xmlns:p14="http://schemas.microsoft.com/office/powerpoint/2010/main" val="90758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19</a:t>
            </a:r>
          </a:p>
        </p:txBody>
      </p:sp>
      <p:pic>
        <p:nvPicPr>
          <p:cNvPr id="8194" name="Picture 2" descr="Related image">
            <a:extLst>
              <a:ext uri="{FF2B5EF4-FFF2-40B4-BE49-F238E27FC236}">
                <a16:creationId xmlns:a16="http://schemas.microsoft.com/office/drawing/2014/main" id="{CA219C6B-DFC7-4D54-8A26-885752A6E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204" y="-14691"/>
            <a:ext cx="9154023" cy="687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995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2</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Glory and Judgment</a:t>
            </a:r>
            <a:endParaRPr lang="en-US" sz="2800" dirty="0">
              <a:latin typeface="Constantia" panose="02030602050306030303" pitchFamily="18" charset="0"/>
            </a:endParaRPr>
          </a:p>
        </p:txBody>
      </p:sp>
      <p:sp>
        <p:nvSpPr>
          <p:cNvPr id="3" name="TextBox 2">
            <a:hlinkClick r:id="" action="ppaction://noaction"/>
            <a:extLst>
              <a:ext uri="{FF2B5EF4-FFF2-40B4-BE49-F238E27FC236}">
                <a16:creationId xmlns:a16="http://schemas.microsoft.com/office/drawing/2014/main" id="{D85E2C31-CF1E-4E3B-A246-027083D5FBF7}"/>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2</a:t>
            </a:r>
          </a:p>
        </p:txBody>
      </p:sp>
    </p:spTree>
    <p:extLst>
      <p:ext uri="{BB962C8B-B14F-4D97-AF65-F5344CB8AC3E}">
        <p14:creationId xmlns:p14="http://schemas.microsoft.com/office/powerpoint/2010/main" val="1872006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the Messiah</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349604"/>
          </a:xfrm>
        </p:spPr>
        <p:txBody>
          <a:bodyPr>
            <a:noAutofit/>
          </a:bodyPr>
          <a:lstStyle/>
          <a:p>
            <a:r>
              <a:rPr lang="en-US" sz="3200" dirty="0">
                <a:latin typeface="Calibri" panose="020F0502020204030204" pitchFamily="34" charset="0"/>
                <a:cs typeface="Calibri" panose="020F0502020204030204" pitchFamily="34" charset="0"/>
              </a:rPr>
              <a:t>The Old Testament had spoken of the new covenant and the age of the Spirit the Messiah would bring. </a:t>
            </a:r>
          </a:p>
          <a:p>
            <a:r>
              <a:rPr lang="en-US" sz="3200" dirty="0">
                <a:latin typeface="Calibri" panose="020F0502020204030204" pitchFamily="34" charset="0"/>
                <a:cs typeface="Calibri" panose="020F0502020204030204" pitchFamily="34" charset="0"/>
              </a:rPr>
              <a:t>Nicodemus failed to recognize Jesus as the Messiah because he did not accept Jesus’ witness about the Father, or the Father’s witness about the Son. </a:t>
            </a:r>
          </a:p>
          <a:p>
            <a:r>
              <a:rPr lang="en-US" sz="3200" dirty="0">
                <a:latin typeface="Calibri" panose="020F0502020204030204" pitchFamily="34" charset="0"/>
                <a:cs typeface="Calibri" panose="020F0502020204030204" pitchFamily="34" charset="0"/>
              </a:rPr>
              <a:t>Those who reject God’s revelation of Himself in Jesus Christ cannot hear the voice of God and are blinded to His activity in our world.</a:t>
            </a:r>
          </a:p>
          <a:p>
            <a:r>
              <a:rPr lang="en-US" sz="3200" dirty="0">
                <a:latin typeface="Calibri" panose="020F0502020204030204" pitchFamily="34" charset="0"/>
                <a:cs typeface="Calibri" panose="020F0502020204030204" pitchFamily="34" charset="0"/>
              </a:rPr>
              <a:t>Since He came from heaven, Jesus alone was qualified to speak about heavenly things. </a:t>
            </a:r>
          </a:p>
          <a:p>
            <a:r>
              <a:rPr lang="en-US" sz="3200" dirty="0">
                <a:latin typeface="Calibri" panose="020F0502020204030204" pitchFamily="34" charset="0"/>
                <a:cs typeface="Calibri" panose="020F0502020204030204" pitchFamily="34" charset="0"/>
              </a:rPr>
              <a:t>Nicodemus needed to heed Jesus’ testimony—as do we.</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20</a:t>
            </a:r>
          </a:p>
        </p:txBody>
      </p:sp>
    </p:spTree>
    <p:extLst>
      <p:ext uri="{BB962C8B-B14F-4D97-AF65-F5344CB8AC3E}">
        <p14:creationId xmlns:p14="http://schemas.microsoft.com/office/powerpoint/2010/main" val="2669555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21</a:t>
            </a:r>
          </a:p>
        </p:txBody>
      </p:sp>
      <p:pic>
        <p:nvPicPr>
          <p:cNvPr id="9218" name="Picture 2" descr="Image result for Jesus Lifted up on the cross pics">
            <a:extLst>
              <a:ext uri="{FF2B5EF4-FFF2-40B4-BE49-F238E27FC236}">
                <a16:creationId xmlns:a16="http://schemas.microsoft.com/office/drawing/2014/main" id="{11AAFE01-AD6F-4DFB-8AA0-BEBD0C483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683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Lifted Up</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226982"/>
          </a:xfrm>
        </p:spPr>
        <p:txBody>
          <a:bodyPr>
            <a:noAutofit/>
          </a:bodyPr>
          <a:lstStyle/>
          <a:p>
            <a:r>
              <a:rPr lang="en-US" sz="3200" dirty="0">
                <a:latin typeface="Calibri" panose="020F0502020204030204" pitchFamily="34" charset="0"/>
                <a:cs typeface="Calibri" panose="020F0502020204030204" pitchFamily="34" charset="0"/>
              </a:rPr>
              <a:t>In the desert, God told Moses to put a bronze serpent on a pole in the middle of the camp. </a:t>
            </a:r>
          </a:p>
          <a:p>
            <a:r>
              <a:rPr lang="en-US" sz="3200" dirty="0">
                <a:latin typeface="Calibri" panose="020F0502020204030204" pitchFamily="34" charset="0"/>
                <a:cs typeface="Calibri" panose="020F0502020204030204" pitchFamily="34" charset="0"/>
              </a:rPr>
              <a:t>Whoever was bitten by a snake and looked at the bronze serpent would live </a:t>
            </a:r>
            <a:r>
              <a:rPr lang="en-US" sz="3200" dirty="0">
                <a:latin typeface="Calibri" panose="020F0502020204030204" pitchFamily="34" charset="0"/>
                <a:cs typeface="Calibri" panose="020F0502020204030204" pitchFamily="34" charset="0"/>
                <a:hlinkClick r:id="rId2" action="ppaction://hlinksldjump"/>
              </a:rPr>
              <a:t>(Numbers 21:4–9).</a:t>
            </a:r>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Looking to the snake was a sign of repentance and of putting hope in God’s mercy. </a:t>
            </a:r>
          </a:p>
          <a:p>
            <a:r>
              <a:rPr lang="en-US" sz="3200" dirty="0">
                <a:latin typeface="Calibri" panose="020F0502020204030204" pitchFamily="34" charset="0"/>
                <a:cs typeface="Calibri" panose="020F0502020204030204" pitchFamily="34" charset="0"/>
              </a:rPr>
              <a:t>In the same way, Jesus would be “lifted up” on the cross as a sign of God’s mercy. </a:t>
            </a:r>
          </a:p>
          <a:p>
            <a:r>
              <a:rPr lang="en-US" sz="3200" dirty="0">
                <a:latin typeface="Calibri" panose="020F0502020204030204" pitchFamily="34" charset="0"/>
                <a:cs typeface="Calibri" panose="020F0502020204030204" pitchFamily="34" charset="0"/>
              </a:rPr>
              <a:t>Those who believe in Christ by faith and accept His sacrifice for their sins will receive God’s mercy and inherit eternal life.</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22</a:t>
            </a:r>
          </a:p>
        </p:txBody>
      </p:sp>
    </p:spTree>
    <p:extLst>
      <p:ext uri="{BB962C8B-B14F-4D97-AF65-F5344CB8AC3E}">
        <p14:creationId xmlns:p14="http://schemas.microsoft.com/office/powerpoint/2010/main" val="615566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97346" y="416594"/>
            <a:ext cx="10805541" cy="5398180"/>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16 “For God so loved the world that he gave his only Son, so that everyone who believes in him may not perish but may have eternal life. 17 “Indeed, God did not send the Son into the world to condemn the world, but in order that the world might be saved through him. 18 Those who believe in him are not condemned; but those who do not believe are condemned already, because they have not believed in the name of the only Son of God. 19 And this is the judgment, that the light has come into the world, and people loved darkness rather than light because their deeds were evil. 20 For all who do evil hate the light and do not come to the light, so that their deeds may not be exposed. 21 But those who do what is true come to the light, so that it may be clearly seen that their deeds have been done in God.”  (John 3:16-21)</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23</a:t>
            </a:r>
          </a:p>
        </p:txBody>
      </p:sp>
    </p:spTree>
    <p:extLst>
      <p:ext uri="{BB962C8B-B14F-4D97-AF65-F5344CB8AC3E}">
        <p14:creationId xmlns:p14="http://schemas.microsoft.com/office/powerpoint/2010/main" val="1188646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24</a:t>
            </a:r>
          </a:p>
        </p:txBody>
      </p:sp>
      <p:pic>
        <p:nvPicPr>
          <p:cNvPr id="10242" name="Picture 2" descr="Image result for god's love mercy and grace pics">
            <a:extLst>
              <a:ext uri="{FF2B5EF4-FFF2-40B4-BE49-F238E27FC236}">
                <a16:creationId xmlns:a16="http://schemas.microsoft.com/office/drawing/2014/main" id="{59CAFBE0-7952-45B1-8F75-5A77FF6641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13" t="20415" r="1955" b="15887"/>
          <a:stretch/>
        </p:blipFill>
        <p:spPr bwMode="auto">
          <a:xfrm>
            <a:off x="2645546" y="26294"/>
            <a:ext cx="6747029" cy="678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440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055943"/>
          </a:xfrm>
        </p:spPr>
        <p:txBody>
          <a:bodyPr>
            <a:normAutofit/>
          </a:bodyPr>
          <a:lstStyle/>
          <a:p>
            <a:pPr algn="ctr"/>
            <a:r>
              <a:rPr lang="en-US" sz="3200" dirty="0">
                <a:latin typeface="Calibri" panose="020F0502020204030204" pitchFamily="34" charset="0"/>
                <a:cs typeface="Calibri" panose="020F0502020204030204" pitchFamily="34" charset="0"/>
              </a:rPr>
              <a:t>God’s Love, Mercy and Grace</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84855" y="1074198"/>
            <a:ext cx="10927384" cy="5349604"/>
          </a:xfrm>
        </p:spPr>
        <p:txBody>
          <a:bodyPr>
            <a:noAutofit/>
          </a:bodyPr>
          <a:lstStyle/>
          <a:p>
            <a:r>
              <a:rPr lang="en-US" sz="3100" dirty="0">
                <a:latin typeface="Calibri" panose="020F0502020204030204" pitchFamily="34" charset="0"/>
                <a:cs typeface="Calibri" panose="020F0502020204030204" pitchFamily="34" charset="0"/>
              </a:rPr>
              <a:t>The people of Israel had always understood themselves as God’s particularly beloved. </a:t>
            </a:r>
          </a:p>
          <a:p>
            <a:r>
              <a:rPr lang="en-US" sz="3100" dirty="0">
                <a:latin typeface="Calibri" panose="020F0502020204030204" pitchFamily="34" charset="0"/>
                <a:cs typeface="Calibri" panose="020F0502020204030204" pitchFamily="34" charset="0"/>
              </a:rPr>
              <a:t>God’s gift of Jesus Christ was proof of His love for all peoples. </a:t>
            </a:r>
          </a:p>
          <a:p>
            <a:r>
              <a:rPr lang="en-US" sz="3100" dirty="0">
                <a:latin typeface="Calibri" panose="020F0502020204030204" pitchFamily="34" charset="0"/>
                <a:cs typeface="Calibri" panose="020F0502020204030204" pitchFamily="34" charset="0"/>
              </a:rPr>
              <a:t>Everyone who believes in Him—regardless of what family or nation they were born into—can now be delivered from death and experience the gift of eternal life.</a:t>
            </a:r>
          </a:p>
          <a:p>
            <a:r>
              <a:rPr lang="en-US" sz="3100" dirty="0">
                <a:latin typeface="Calibri" panose="020F0502020204030204" pitchFamily="34" charset="0"/>
                <a:cs typeface="Calibri" panose="020F0502020204030204" pitchFamily="34" charset="0"/>
              </a:rPr>
              <a:t>Our sin and rebellion against God have already placed us under God’s righteous judgment. </a:t>
            </a:r>
          </a:p>
          <a:p>
            <a:r>
              <a:rPr lang="en-US" sz="3100" dirty="0">
                <a:latin typeface="Calibri" panose="020F0502020204030204" pitchFamily="34" charset="0"/>
                <a:cs typeface="Calibri" panose="020F0502020204030204" pitchFamily="34" charset="0"/>
              </a:rPr>
              <a:t>Those who repent and place their faith in Jesus can be delivered from condemnation. </a:t>
            </a:r>
          </a:p>
          <a:p>
            <a:r>
              <a:rPr lang="en-US" sz="3100" dirty="0">
                <a:latin typeface="Calibri" panose="020F0502020204030204" pitchFamily="34" charset="0"/>
                <a:cs typeface="Calibri" panose="020F0502020204030204" pitchFamily="34" charset="0"/>
              </a:rPr>
              <a:t>Those who reject God’s gift of mercy and grace in Jesus continue to experience the condemnation they justly deserve.</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25</a:t>
            </a:r>
          </a:p>
        </p:txBody>
      </p:sp>
    </p:spTree>
    <p:extLst>
      <p:ext uri="{BB962C8B-B14F-4D97-AF65-F5344CB8AC3E}">
        <p14:creationId xmlns:p14="http://schemas.microsoft.com/office/powerpoint/2010/main" val="2949294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Implications and Actions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226982"/>
          </a:xfrm>
        </p:spPr>
        <p:txBody>
          <a:bodyPr>
            <a:noAutofit/>
          </a:bodyPr>
          <a:lstStyle/>
          <a:p>
            <a:r>
              <a:rPr lang="en-US" sz="3200" dirty="0">
                <a:latin typeface="Calibri" panose="020F0502020204030204" pitchFamily="34" charset="0"/>
                <a:cs typeface="Calibri" panose="020F0502020204030204" pitchFamily="34" charset="0"/>
              </a:rPr>
              <a:t>Like Nicodemus, we may struggle to grasp the reality of who Jesus is and why He came. </a:t>
            </a:r>
          </a:p>
          <a:p>
            <a:r>
              <a:rPr lang="en-US" sz="3200" dirty="0">
                <a:latin typeface="Calibri" panose="020F0502020204030204" pitchFamily="34" charset="0"/>
                <a:cs typeface="Calibri" panose="020F0502020204030204" pitchFamily="34" charset="0"/>
              </a:rPr>
              <a:t>We can cling to the truth that Jesus is the revelation of God’s love for us and our only source of eternal life.</a:t>
            </a:r>
          </a:p>
          <a:p>
            <a:r>
              <a:rPr lang="en-US" sz="3200" dirty="0">
                <a:latin typeface="Calibri" panose="020F0502020204030204" pitchFamily="34" charset="0"/>
                <a:cs typeface="Calibri" panose="020F0502020204030204" pitchFamily="34" charset="0"/>
              </a:rPr>
              <a:t>We’ve all walked in darkness of our own making. </a:t>
            </a:r>
          </a:p>
          <a:p>
            <a:r>
              <a:rPr lang="en-US" sz="3200" dirty="0">
                <a:latin typeface="Calibri" panose="020F0502020204030204" pitchFamily="34" charset="0"/>
                <a:cs typeface="Calibri" panose="020F0502020204030204" pitchFamily="34" charset="0"/>
              </a:rPr>
              <a:t>When we are brave enough to admit it, there is something in us we can’t shake—a sense of unworthiness, wrongness, and shame that never goes away.</a:t>
            </a:r>
          </a:p>
          <a:p>
            <a:r>
              <a:rPr lang="en-US" sz="3200" dirty="0">
                <a:latin typeface="Calibri" panose="020F0502020204030204" pitchFamily="34" charset="0"/>
                <a:cs typeface="Calibri" panose="020F0502020204030204" pitchFamily="34" charset="0"/>
              </a:rPr>
              <a:t>Jesus came to change all that.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26</a:t>
            </a:r>
          </a:p>
        </p:txBody>
      </p:sp>
    </p:spTree>
    <p:extLst>
      <p:ext uri="{BB962C8B-B14F-4D97-AF65-F5344CB8AC3E}">
        <p14:creationId xmlns:p14="http://schemas.microsoft.com/office/powerpoint/2010/main" val="433048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Implications and Actions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226982"/>
          </a:xfrm>
        </p:spPr>
        <p:txBody>
          <a:bodyPr>
            <a:noAutofit/>
          </a:bodyPr>
          <a:lstStyle/>
          <a:p>
            <a:r>
              <a:rPr lang="en-US" sz="3200" dirty="0">
                <a:latin typeface="Calibri" panose="020F0502020204030204" pitchFamily="34" charset="0"/>
                <a:cs typeface="Calibri" panose="020F0502020204030204" pitchFamily="34" charset="0"/>
              </a:rPr>
              <a:t>Eternal life is not just life in eternity with God.</a:t>
            </a:r>
          </a:p>
          <a:p>
            <a:r>
              <a:rPr lang="en-US" sz="3200" dirty="0">
                <a:latin typeface="Calibri" panose="020F0502020204030204" pitchFamily="34" charset="0"/>
                <a:cs typeface="Calibri" panose="020F0502020204030204" pitchFamily="34" charset="0"/>
              </a:rPr>
              <a:t>Eternal life is something we experience today by living life with God through the gift of Jesus Christ.</a:t>
            </a:r>
          </a:p>
          <a:p>
            <a:r>
              <a:rPr lang="en-US" sz="3200" dirty="0">
                <a:latin typeface="Calibri" panose="020F0502020204030204" pitchFamily="34" charset="0"/>
                <a:cs typeface="Calibri" panose="020F0502020204030204" pitchFamily="34" charset="0"/>
              </a:rPr>
              <a:t>We don’t have to be condemned. </a:t>
            </a:r>
          </a:p>
          <a:p>
            <a:r>
              <a:rPr lang="en-US" sz="3200" dirty="0">
                <a:latin typeface="Calibri" panose="020F0502020204030204" pitchFamily="34" charset="0"/>
                <a:cs typeface="Calibri" panose="020F0502020204030204" pitchFamily="34" charset="0"/>
              </a:rPr>
              <a:t>We can experience the fullness of God’s love, mercy, and grace by confessing our sins, asking God to forgive us, and embracing Christ as our only hope of salvation.</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27</a:t>
            </a:r>
          </a:p>
        </p:txBody>
      </p:sp>
    </p:spTree>
    <p:extLst>
      <p:ext uri="{BB962C8B-B14F-4D97-AF65-F5344CB8AC3E}">
        <p14:creationId xmlns:p14="http://schemas.microsoft.com/office/powerpoint/2010/main" val="589063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4</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Crossing Barriers with Grace and Truth</a:t>
            </a:r>
            <a:endParaRPr lang="en-US" sz="2800" dirty="0">
              <a:latin typeface="Constantia" panose="02030602050306030303" pitchFamily="18" charset="0"/>
            </a:endParaRPr>
          </a:p>
        </p:txBody>
      </p:sp>
      <p:sp>
        <p:nvSpPr>
          <p:cNvPr id="3" name="TextBox 2">
            <a:hlinkClick r:id="" action="ppaction://noaction"/>
            <a:extLst>
              <a:ext uri="{FF2B5EF4-FFF2-40B4-BE49-F238E27FC236}">
                <a16:creationId xmlns:a16="http://schemas.microsoft.com/office/drawing/2014/main" id="{898DF186-86CC-40DA-B955-5499B678FE7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28</a:t>
            </a:r>
          </a:p>
        </p:txBody>
      </p:sp>
    </p:spTree>
    <p:extLst>
      <p:ext uri="{BB962C8B-B14F-4D97-AF65-F5344CB8AC3E}">
        <p14:creationId xmlns:p14="http://schemas.microsoft.com/office/powerpoint/2010/main" val="1372706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980319"/>
          </a:xfrm>
        </p:spPr>
        <p:txBody>
          <a:bodyPr>
            <a:normAutofit/>
          </a:bodyPr>
          <a:lstStyle/>
          <a:p>
            <a:pPr algn="ctr"/>
            <a:r>
              <a:rPr lang="en-US" sz="3200" dirty="0">
                <a:latin typeface="Calibri" panose="020F0502020204030204" pitchFamily="34" charset="0"/>
                <a:cs typeface="Calibri" panose="020F0502020204030204" pitchFamily="34" charset="0"/>
                <a:hlinkClick r:id="rId2" action="ppaction://hlinksldjump"/>
              </a:rPr>
              <a:t>Verses</a:t>
            </a:r>
            <a:endParaRPr lang="en-US" sz="3200" dirty="0">
              <a:latin typeface="Calibri" panose="020F0502020204030204" pitchFamily="34" charset="0"/>
              <a:cs typeface="Calibri" panose="020F0502020204030204" pitchFamily="34" charset="0"/>
            </a:endParaRP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000" b="1" i="1" dirty="0">
                <a:latin typeface="Calibri" panose="020F0502020204030204" pitchFamily="34" charset="0"/>
                <a:cs typeface="Calibri" panose="020F0502020204030204" pitchFamily="34" charset="0"/>
              </a:rPr>
              <a:t>4 From Mount </a:t>
            </a:r>
            <a:r>
              <a:rPr lang="en-US" sz="3000" b="1" i="1" dirty="0" err="1">
                <a:latin typeface="Calibri" panose="020F0502020204030204" pitchFamily="34" charset="0"/>
                <a:cs typeface="Calibri" panose="020F0502020204030204" pitchFamily="34" charset="0"/>
              </a:rPr>
              <a:t>Hor</a:t>
            </a:r>
            <a:r>
              <a:rPr lang="en-US" sz="3000" b="1" i="1" dirty="0">
                <a:latin typeface="Calibri" panose="020F0502020204030204" pitchFamily="34" charset="0"/>
                <a:cs typeface="Calibri" panose="020F0502020204030204" pitchFamily="34" charset="0"/>
              </a:rPr>
              <a:t> they set out by the way to the Red Sea, to go around the land of Edom.  And the people became impatient on the way. 5 And the people spoke against God and against Moses, “Why have you brought us up out of Egypt to die in the wilderness?  For there is no food and no water, and we loathe this worthless food.” 6 Then the Lord sent fiery serpents among the people, and they bit the people, so that many people of Israel died. 7 And the people came to Moses and said, “We have sinned, for we have spoken against the Lord and against you.  Pray to the Lord, that he take away the serpents from us.”  So Moses prayed for the people. 8 And the Lord said to Moses, “Make a fiery serpent and set it on a pole, and everyone who is bitten, when he sees it, shall live.” 9 So Moses made </a:t>
            </a:r>
            <a:r>
              <a:rPr lang="en-US" sz="3000" b="1" i="1">
                <a:latin typeface="Calibri" panose="020F0502020204030204" pitchFamily="34" charset="0"/>
                <a:cs typeface="Calibri" panose="020F0502020204030204" pitchFamily="34" charset="0"/>
              </a:rPr>
              <a:t>a bronze </a:t>
            </a:r>
            <a:r>
              <a:rPr lang="en-US" sz="3000" b="1" i="1" dirty="0">
                <a:latin typeface="Calibri" panose="020F0502020204030204" pitchFamily="34" charset="0"/>
                <a:cs typeface="Calibri" panose="020F0502020204030204" pitchFamily="34" charset="0"/>
              </a:rPr>
              <a:t>serpent and set it on a pole.  And if a serpent bit anyone, he would look at the bronze serpent and live.  (Numbers 21:4-9)</a:t>
            </a: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30</a:t>
            </a:r>
          </a:p>
        </p:txBody>
      </p:sp>
    </p:spTree>
    <p:extLst>
      <p:ext uri="{BB962C8B-B14F-4D97-AF65-F5344CB8AC3E}">
        <p14:creationId xmlns:p14="http://schemas.microsoft.com/office/powerpoint/2010/main" val="215488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B043AEBA-CEE6-40D9-A6A4-EB804343C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3</a:t>
            </a:r>
          </a:p>
        </p:txBody>
      </p:sp>
    </p:spTree>
    <p:extLst>
      <p:ext uri="{BB962C8B-B14F-4D97-AF65-F5344CB8AC3E}">
        <p14:creationId xmlns:p14="http://schemas.microsoft.com/office/powerpoint/2010/main" val="195611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Image result for wedding at cana pics">
            <a:extLst>
              <a:ext uri="{FF2B5EF4-FFF2-40B4-BE49-F238E27FC236}">
                <a16:creationId xmlns:a16="http://schemas.microsoft.com/office/drawing/2014/main" id="{0D2A6F4F-A84A-48B1-A469-B86FB66A4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96"/>
            <a:ext cx="12192000" cy="6866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4</a:t>
            </a:r>
          </a:p>
        </p:txBody>
      </p:sp>
    </p:spTree>
    <p:extLst>
      <p:ext uri="{BB962C8B-B14F-4D97-AF65-F5344CB8AC3E}">
        <p14:creationId xmlns:p14="http://schemas.microsoft.com/office/powerpoint/2010/main" val="2644811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Image result for jesus cleansing the temple pics">
            <a:extLst>
              <a:ext uri="{FF2B5EF4-FFF2-40B4-BE49-F238E27FC236}">
                <a16:creationId xmlns:a16="http://schemas.microsoft.com/office/drawing/2014/main" id="{D6E85E47-D873-4227-8ADB-79D74AA06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5</a:t>
            </a:r>
          </a:p>
        </p:txBody>
      </p:sp>
    </p:spTree>
    <p:extLst>
      <p:ext uri="{BB962C8B-B14F-4D97-AF65-F5344CB8AC3E}">
        <p14:creationId xmlns:p14="http://schemas.microsoft.com/office/powerpoint/2010/main" val="204620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098" name="Picture 2" descr="Image result for jesus as the new temple pics">
            <a:extLst>
              <a:ext uri="{FF2B5EF4-FFF2-40B4-BE49-F238E27FC236}">
                <a16:creationId xmlns:a16="http://schemas.microsoft.com/office/drawing/2014/main" id="{DA599C69-561B-4A6F-BED9-E434A3C8C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6</a:t>
            </a:r>
          </a:p>
        </p:txBody>
      </p:sp>
    </p:spTree>
    <p:extLst>
      <p:ext uri="{BB962C8B-B14F-4D97-AF65-F5344CB8AC3E}">
        <p14:creationId xmlns:p14="http://schemas.microsoft.com/office/powerpoint/2010/main" val="239584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122" name="Picture 2" descr="Image result for christian rituals pics">
            <a:extLst>
              <a:ext uri="{FF2B5EF4-FFF2-40B4-BE49-F238E27FC236}">
                <a16:creationId xmlns:a16="http://schemas.microsoft.com/office/drawing/2014/main" id="{1E8C888E-BA68-4722-AD46-FA6476F3B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7</a:t>
            </a:r>
          </a:p>
        </p:txBody>
      </p:sp>
    </p:spTree>
    <p:extLst>
      <p:ext uri="{BB962C8B-B14F-4D97-AF65-F5344CB8AC3E}">
        <p14:creationId xmlns:p14="http://schemas.microsoft.com/office/powerpoint/2010/main" val="232473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3</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The Source of Eternal Life</a:t>
            </a:r>
            <a:endParaRPr lang="en-US" sz="2800" dirty="0">
              <a:latin typeface="Constantia" panose="02030602050306030303" pitchFamily="18" charset="0"/>
            </a:endParaRPr>
          </a:p>
        </p:txBody>
      </p:sp>
      <p:sp>
        <p:nvSpPr>
          <p:cNvPr id="3" name="TextBox 2">
            <a:hlinkClick r:id="" action="ppaction://noaction"/>
            <a:extLst>
              <a:ext uri="{FF2B5EF4-FFF2-40B4-BE49-F238E27FC236}">
                <a16:creationId xmlns:a16="http://schemas.microsoft.com/office/drawing/2014/main" id="{8F8707F6-F853-47FC-B417-C8D2DA0A1406}"/>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8</a:t>
            </a:r>
          </a:p>
        </p:txBody>
      </p:sp>
    </p:spTree>
    <p:extLst>
      <p:ext uri="{BB962C8B-B14F-4D97-AF65-F5344CB8AC3E}">
        <p14:creationId xmlns:p14="http://schemas.microsoft.com/office/powerpoint/2010/main" val="28421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821634" y="1144563"/>
            <a:ext cx="10548731" cy="5398180"/>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 Now there was a Pharisee named Nicodemus, a leader of the Jews. 2 He came to Jesus by night and said to him, “Rabbi, we know that you are a teacher who has come from God; for no one can do these signs that you do apart from the presence of God.”  (John 3:1-2)</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9</a:t>
            </a:r>
          </a:p>
        </p:txBody>
      </p:sp>
    </p:spTree>
    <p:extLst>
      <p:ext uri="{BB962C8B-B14F-4D97-AF65-F5344CB8AC3E}">
        <p14:creationId xmlns:p14="http://schemas.microsoft.com/office/powerpoint/2010/main" val="2605412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271416</TotalTime>
  <Words>1711</Words>
  <Application>Microsoft Office PowerPoint</Application>
  <PresentationFormat>Widescreen</PresentationFormat>
  <Paragraphs>135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Constantia</vt:lpstr>
      <vt:lpstr>Office Theme</vt:lpstr>
      <vt:lpstr>Music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Pharisees</vt:lpstr>
      <vt:lpstr>Sanhedrin</vt:lpstr>
      <vt:lpstr>Nicodemus’ Motivation</vt:lpstr>
      <vt:lpstr>PowerPoint Presentation</vt:lpstr>
      <vt:lpstr>PowerPoint Presentation</vt:lpstr>
      <vt:lpstr>Born Again</vt:lpstr>
      <vt:lpstr>Born Again</vt:lpstr>
      <vt:lpstr>PowerPoint Presentation</vt:lpstr>
      <vt:lpstr>PowerPoint Presentation</vt:lpstr>
      <vt:lpstr>Jesus the Messiah</vt:lpstr>
      <vt:lpstr>PowerPoint Presentation</vt:lpstr>
      <vt:lpstr>Jesus Lifted Up</vt:lpstr>
      <vt:lpstr>PowerPoint Presentation</vt:lpstr>
      <vt:lpstr>PowerPoint Presentation</vt:lpstr>
      <vt:lpstr>God’s Love, Mercy and Grace</vt:lpstr>
      <vt:lpstr>Implications and Actions</vt:lpstr>
      <vt:lpstr>Implications and Actions</vt:lpstr>
      <vt:lpstr>PowerPoint Presentation</vt:lpstr>
      <vt:lpstr>Verses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Irish</dc:creator>
  <cp:lastModifiedBy>Edward Irish</cp:lastModifiedBy>
  <cp:revision>780</cp:revision>
  <cp:lastPrinted>2018-05-13T18:40:39Z</cp:lastPrinted>
  <dcterms:created xsi:type="dcterms:W3CDTF">2018-01-11T19:59:25Z</dcterms:created>
  <dcterms:modified xsi:type="dcterms:W3CDTF">2019-04-08T12:24:14Z</dcterms:modified>
</cp:coreProperties>
</file>