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7" r:id="rId2"/>
    <p:sldId id="1436" r:id="rId3"/>
    <p:sldId id="1458" r:id="rId4"/>
    <p:sldId id="1461" r:id="rId5"/>
    <p:sldId id="1464" r:id="rId6"/>
    <p:sldId id="1467" r:id="rId7"/>
    <p:sldId id="1478" r:id="rId8"/>
    <p:sldId id="1479" r:id="rId9"/>
    <p:sldId id="1496" r:id="rId10"/>
    <p:sldId id="1483" r:id="rId11"/>
    <p:sldId id="1459" r:id="rId12"/>
    <p:sldId id="1480" r:id="rId13"/>
    <p:sldId id="1497" r:id="rId14"/>
    <p:sldId id="1498" r:id="rId15"/>
    <p:sldId id="1460" r:id="rId16"/>
    <p:sldId id="1484" r:id="rId17"/>
    <p:sldId id="1481" r:id="rId18"/>
    <p:sldId id="1499" r:id="rId19"/>
    <p:sldId id="1485" r:id="rId20"/>
    <p:sldId id="1462" r:id="rId21"/>
    <p:sldId id="1457" r:id="rId22"/>
    <p:sldId id="1486" r:id="rId23"/>
    <p:sldId id="1465" r:id="rId24"/>
    <p:sldId id="1500" r:id="rId25"/>
    <p:sldId id="1488" r:id="rId26"/>
    <p:sldId id="1489" r:id="rId27"/>
    <p:sldId id="1501" r:id="rId28"/>
    <p:sldId id="1482" r:id="rId29"/>
    <p:sldId id="1456" r:id="rId3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5050"/>
    <a:srgbClr val="993366"/>
    <a:srgbClr val="D60093"/>
    <a:srgbClr val="339966"/>
    <a:srgbClr val="CC0000"/>
    <a:srgbClr val="663300"/>
    <a:srgbClr val="80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E0E690DC-CFC6-49C8-A545-33EF63C02B06}"/>
    <pc:docChg chg="undo custSel addSld delSld modSld sldOrd">
      <pc:chgData name="Edward Irish" userId="097da01e8823f29e" providerId="LiveId" clId="{E0E690DC-CFC6-49C8-A545-33EF63C02B06}" dt="2019-06-05T12:27:29.465" v="805" actId="20577"/>
      <pc:docMkLst>
        <pc:docMk/>
      </pc:docMkLst>
      <pc:sldChg chg="modSp">
        <pc:chgData name="Edward Irish" userId="097da01e8823f29e" providerId="LiveId" clId="{E0E690DC-CFC6-49C8-A545-33EF63C02B06}" dt="2019-06-04T19:03:34.534" v="133" actId="20577"/>
        <pc:sldMkLst>
          <pc:docMk/>
          <pc:sldMk cId="366324038" sldId="1267"/>
        </pc:sldMkLst>
        <pc:spChg chg="mod">
          <ac:chgData name="Edward Irish" userId="097da01e8823f29e" providerId="LiveId" clId="{E0E690DC-CFC6-49C8-A545-33EF63C02B06}" dt="2019-06-04T19:03:34.534" v="133" actId="20577"/>
          <ac:spMkLst>
            <pc:docMk/>
            <pc:sldMk cId="366324038" sldId="1267"/>
            <ac:spMk id="10" creationId="{366036EC-6336-4FCE-A4BB-FBE9FFEE9BA1}"/>
          </ac:spMkLst>
        </pc:spChg>
      </pc:sldChg>
      <pc:sldChg chg="modSp">
        <pc:chgData name="Edward Irish" userId="097da01e8823f29e" providerId="LiveId" clId="{E0E690DC-CFC6-49C8-A545-33EF63C02B06}" dt="2019-06-05T12:16:23.436" v="709" actId="20577"/>
        <pc:sldMkLst>
          <pc:docMk/>
          <pc:sldMk cId="1880522585" sldId="1436"/>
        </pc:sldMkLst>
        <pc:spChg chg="mod">
          <ac:chgData name="Edward Irish" userId="097da01e8823f29e" providerId="LiveId" clId="{E0E690DC-CFC6-49C8-A545-33EF63C02B06}" dt="2019-06-05T12:16:23.436" v="709" actId="20577"/>
          <ac:spMkLst>
            <pc:docMk/>
            <pc:sldMk cId="1880522585" sldId="1436"/>
            <ac:spMk id="3" creationId="{898DF186-86CC-40DA-B955-5499B678FE73}"/>
          </ac:spMkLst>
        </pc:spChg>
      </pc:sldChg>
      <pc:sldChg chg="modSp">
        <pc:chgData name="Edward Irish" userId="097da01e8823f29e" providerId="LiveId" clId="{E0E690DC-CFC6-49C8-A545-33EF63C02B06}" dt="2019-06-05T12:22:44.942" v="798" actId="20577"/>
        <pc:sldMkLst>
          <pc:docMk/>
          <pc:sldMk cId="4076502125" sldId="1456"/>
        </pc:sldMkLst>
        <pc:spChg chg="mod">
          <ac:chgData name="Edward Irish" userId="097da01e8823f29e" providerId="LiveId" clId="{E0E690DC-CFC6-49C8-A545-33EF63C02B06}" dt="2019-06-05T12:20:14.065" v="789" actId="20577"/>
          <ac:spMkLst>
            <pc:docMk/>
            <pc:sldMk cId="4076502125" sldId="1456"/>
            <ac:spMk id="4" creationId="{67EFC8B7-83E7-45F8-A15D-C0F3716AFCAE}"/>
          </ac:spMkLst>
        </pc:spChg>
        <pc:spChg chg="mod">
          <ac:chgData name="Edward Irish" userId="097da01e8823f29e" providerId="LiveId" clId="{E0E690DC-CFC6-49C8-A545-33EF63C02B06}" dt="2019-06-05T12:22:44.942" v="798" actId="20577"/>
          <ac:spMkLst>
            <pc:docMk/>
            <pc:sldMk cId="4076502125" sldId="1456"/>
            <ac:spMk id="10" creationId="{366036EC-6336-4FCE-A4BB-FBE9FFEE9BA1}"/>
          </ac:spMkLst>
        </pc:spChg>
      </pc:sldChg>
      <pc:sldChg chg="modSp ord">
        <pc:chgData name="Edward Irish" userId="097da01e8823f29e" providerId="LiveId" clId="{E0E690DC-CFC6-49C8-A545-33EF63C02B06}" dt="2019-06-05T12:26:43.022" v="803" actId="20577"/>
        <pc:sldMkLst>
          <pc:docMk/>
          <pc:sldMk cId="3173398142" sldId="1457"/>
        </pc:sldMkLst>
        <pc:spChg chg="mod">
          <ac:chgData name="Edward Irish" userId="097da01e8823f29e" providerId="LiveId" clId="{E0E690DC-CFC6-49C8-A545-33EF63C02B06}" dt="2019-06-05T12:19:18.801" v="759" actId="20577"/>
          <ac:spMkLst>
            <pc:docMk/>
            <pc:sldMk cId="3173398142" sldId="1457"/>
            <ac:spMk id="4" creationId="{67EFC8B7-83E7-45F8-A15D-C0F3716AFCAE}"/>
          </ac:spMkLst>
        </pc:spChg>
        <pc:spChg chg="mod">
          <ac:chgData name="Edward Irish" userId="097da01e8823f29e" providerId="LiveId" clId="{E0E690DC-CFC6-49C8-A545-33EF63C02B06}" dt="2019-06-05T12:26:43.022" v="803" actId="20577"/>
          <ac:spMkLst>
            <pc:docMk/>
            <pc:sldMk cId="3173398142" sldId="1457"/>
            <ac:spMk id="10" creationId="{366036EC-6336-4FCE-A4BB-FBE9FFEE9BA1}"/>
          </ac:spMkLst>
        </pc:spChg>
      </pc:sldChg>
      <pc:sldChg chg="addSp modSp">
        <pc:chgData name="Edward Irish" userId="097da01e8823f29e" providerId="LiveId" clId="{E0E690DC-CFC6-49C8-A545-33EF63C02B06}" dt="2019-06-05T12:16:28.278" v="712" actId="20577"/>
        <pc:sldMkLst>
          <pc:docMk/>
          <pc:sldMk cId="1271283771" sldId="1458"/>
        </pc:sldMkLst>
        <pc:spChg chg="add mod">
          <ac:chgData name="Edward Irish" userId="097da01e8823f29e" providerId="LiveId" clId="{E0E690DC-CFC6-49C8-A545-33EF63C02B06}" dt="2019-06-04T18:55:12.706" v="44" actId="6549"/>
          <ac:spMkLst>
            <pc:docMk/>
            <pc:sldMk cId="1271283771" sldId="1458"/>
            <ac:spMk id="2" creationId="{0C3DC42D-3579-487F-B782-65F0E89B3E05}"/>
          </ac:spMkLst>
        </pc:spChg>
        <pc:spChg chg="mod">
          <ac:chgData name="Edward Irish" userId="097da01e8823f29e" providerId="LiveId" clId="{E0E690DC-CFC6-49C8-A545-33EF63C02B06}" dt="2019-06-05T12:16:28.278" v="712" actId="20577"/>
          <ac:spMkLst>
            <pc:docMk/>
            <pc:sldMk cId="1271283771" sldId="1458"/>
            <ac:spMk id="4" creationId="{F531A764-A1DF-4F8C-9161-49FA57FB6293}"/>
          </ac:spMkLst>
        </pc:spChg>
        <pc:picChg chg="mod">
          <ac:chgData name="Edward Irish" userId="097da01e8823f29e" providerId="LiveId" clId="{E0E690DC-CFC6-49C8-A545-33EF63C02B06}" dt="2019-06-04T18:54:01.121" v="19" actId="1076"/>
          <ac:picMkLst>
            <pc:docMk/>
            <pc:sldMk cId="1271283771" sldId="1458"/>
            <ac:picMk id="1026" creationId="{C80BE1B3-2A21-44DC-8ED1-F40300AC4BA0}"/>
          </ac:picMkLst>
        </pc:picChg>
      </pc:sldChg>
      <pc:sldChg chg="modSp">
        <pc:chgData name="Edward Irish" userId="097da01e8823f29e" providerId="LiveId" clId="{E0E690DC-CFC6-49C8-A545-33EF63C02B06}" dt="2019-06-05T12:24:24.868" v="802" actId="20577"/>
        <pc:sldMkLst>
          <pc:docMk/>
          <pc:sldMk cId="1693342340" sldId="1459"/>
        </pc:sldMkLst>
        <pc:spChg chg="mod">
          <ac:chgData name="Edward Irish" userId="097da01e8823f29e" providerId="LiveId" clId="{E0E690DC-CFC6-49C8-A545-33EF63C02B06}" dt="2019-06-04T19:16:41.200" v="261" actId="20577"/>
          <ac:spMkLst>
            <pc:docMk/>
            <pc:sldMk cId="1693342340" sldId="1459"/>
            <ac:spMk id="2" creationId="{412A17E2-6B85-4D19-9007-0DF68E891DBD}"/>
          </ac:spMkLst>
        </pc:spChg>
        <pc:spChg chg="mod">
          <ac:chgData name="Edward Irish" userId="097da01e8823f29e" providerId="LiveId" clId="{E0E690DC-CFC6-49C8-A545-33EF63C02B06}" dt="2019-06-05T12:24:24.868" v="802" actId="20577"/>
          <ac:spMkLst>
            <pc:docMk/>
            <pc:sldMk cId="1693342340" sldId="1459"/>
            <ac:spMk id="10" creationId="{366036EC-6336-4FCE-A4BB-FBE9FFEE9BA1}"/>
          </ac:spMkLst>
        </pc:spChg>
      </pc:sldChg>
      <pc:sldChg chg="modSp ord">
        <pc:chgData name="Edward Irish" userId="097da01e8823f29e" providerId="LiveId" clId="{E0E690DC-CFC6-49C8-A545-33EF63C02B06}" dt="2019-06-05T12:18:31.135" v="740" actId="20577"/>
        <pc:sldMkLst>
          <pc:docMk/>
          <pc:sldMk cId="494817038" sldId="1460"/>
        </pc:sldMkLst>
        <pc:spChg chg="mod">
          <ac:chgData name="Edward Irish" userId="097da01e8823f29e" providerId="LiveId" clId="{E0E690DC-CFC6-49C8-A545-33EF63C02B06}" dt="2019-06-05T12:18:31.135" v="740" actId="20577"/>
          <ac:spMkLst>
            <pc:docMk/>
            <pc:sldMk cId="494817038" sldId="1460"/>
            <ac:spMk id="4" creationId="{67EFC8B7-83E7-45F8-A15D-C0F3716AFCAE}"/>
          </ac:spMkLst>
        </pc:spChg>
        <pc:spChg chg="mod">
          <ac:chgData name="Edward Irish" userId="097da01e8823f29e" providerId="LiveId" clId="{E0E690DC-CFC6-49C8-A545-33EF63C02B06}" dt="2019-06-05T11:36:18.305" v="448" actId="20577"/>
          <ac:spMkLst>
            <pc:docMk/>
            <pc:sldMk cId="494817038" sldId="1460"/>
            <ac:spMk id="10" creationId="{366036EC-6336-4FCE-A4BB-FBE9FFEE9BA1}"/>
          </ac:spMkLst>
        </pc:spChg>
      </pc:sldChg>
      <pc:sldChg chg="addSp modSp ord">
        <pc:chgData name="Edward Irish" userId="097da01e8823f29e" providerId="LiveId" clId="{E0E690DC-CFC6-49C8-A545-33EF63C02B06}" dt="2019-06-05T12:16:50.103" v="717" actId="20577"/>
        <pc:sldMkLst>
          <pc:docMk/>
          <pc:sldMk cId="3795542102" sldId="1461"/>
        </pc:sldMkLst>
        <pc:spChg chg="add mod">
          <ac:chgData name="Edward Irish" userId="097da01e8823f29e" providerId="LiveId" clId="{E0E690DC-CFC6-49C8-A545-33EF63C02B06}" dt="2019-06-04T18:57:21.944" v="62" actId="207"/>
          <ac:spMkLst>
            <pc:docMk/>
            <pc:sldMk cId="3795542102" sldId="1461"/>
            <ac:spMk id="2" creationId="{FE2C2B5C-D699-419B-A340-0C59199C4114}"/>
          </ac:spMkLst>
        </pc:spChg>
        <pc:spChg chg="mod">
          <ac:chgData name="Edward Irish" userId="097da01e8823f29e" providerId="LiveId" clId="{E0E690DC-CFC6-49C8-A545-33EF63C02B06}" dt="2019-06-05T12:16:50.103" v="717" actId="20577"/>
          <ac:spMkLst>
            <pc:docMk/>
            <pc:sldMk cId="3795542102" sldId="1461"/>
            <ac:spMk id="4" creationId="{F531A764-A1DF-4F8C-9161-49FA57FB6293}"/>
          </ac:spMkLst>
        </pc:spChg>
        <pc:picChg chg="mod">
          <ac:chgData name="Edward Irish" userId="097da01e8823f29e" providerId="LiveId" clId="{E0E690DC-CFC6-49C8-A545-33EF63C02B06}" dt="2019-06-04T18:56:55.712" v="55" actId="1076"/>
          <ac:picMkLst>
            <pc:docMk/>
            <pc:sldMk cId="3795542102" sldId="1461"/>
            <ac:picMk id="2050" creationId="{6FF1C71D-FED5-457F-951E-8092B8944921}"/>
          </ac:picMkLst>
        </pc:picChg>
      </pc:sldChg>
      <pc:sldChg chg="modSp ord">
        <pc:chgData name="Edward Irish" userId="097da01e8823f29e" providerId="LiveId" clId="{E0E690DC-CFC6-49C8-A545-33EF63C02B06}" dt="2019-06-05T12:19:13.734" v="756" actId="20577"/>
        <pc:sldMkLst>
          <pc:docMk/>
          <pc:sldMk cId="2663756860" sldId="1462"/>
        </pc:sldMkLst>
        <pc:spChg chg="mod">
          <ac:chgData name="Edward Irish" userId="097da01e8823f29e" providerId="LiveId" clId="{E0E690DC-CFC6-49C8-A545-33EF63C02B06}" dt="2019-06-05T11:38:01.301" v="479" actId="20577"/>
          <ac:spMkLst>
            <pc:docMk/>
            <pc:sldMk cId="2663756860" sldId="1462"/>
            <ac:spMk id="2" creationId="{412A17E2-6B85-4D19-9007-0DF68E891DBD}"/>
          </ac:spMkLst>
        </pc:spChg>
        <pc:spChg chg="mod">
          <ac:chgData name="Edward Irish" userId="097da01e8823f29e" providerId="LiveId" clId="{E0E690DC-CFC6-49C8-A545-33EF63C02B06}" dt="2019-06-05T12:19:13.734" v="756" actId="20577"/>
          <ac:spMkLst>
            <pc:docMk/>
            <pc:sldMk cId="2663756860" sldId="1462"/>
            <ac:spMk id="4" creationId="{F531A764-A1DF-4F8C-9161-49FA57FB6293}"/>
          </ac:spMkLst>
        </pc:spChg>
        <pc:spChg chg="mod">
          <ac:chgData name="Edward Irish" userId="097da01e8823f29e" providerId="LiveId" clId="{E0E690DC-CFC6-49C8-A545-33EF63C02B06}" dt="2019-06-05T11:34:35.992" v="443" actId="20577"/>
          <ac:spMkLst>
            <pc:docMk/>
            <pc:sldMk cId="2663756860" sldId="1462"/>
            <ac:spMk id="10" creationId="{366036EC-6336-4FCE-A4BB-FBE9FFEE9BA1}"/>
          </ac:spMkLst>
        </pc:spChg>
      </pc:sldChg>
      <pc:sldChg chg="modSp del">
        <pc:chgData name="Edward Irish" userId="097da01e8823f29e" providerId="LiveId" clId="{E0E690DC-CFC6-49C8-A545-33EF63C02B06}" dt="2019-06-05T11:39:29.506" v="487" actId="2696"/>
        <pc:sldMkLst>
          <pc:docMk/>
          <pc:sldMk cId="479473777" sldId="1463"/>
        </pc:sldMkLst>
        <pc:spChg chg="mod">
          <ac:chgData name="Edward Irish" userId="097da01e8823f29e" providerId="LiveId" clId="{E0E690DC-CFC6-49C8-A545-33EF63C02B06}" dt="2019-06-04T19:02:05.612" v="117" actId="20577"/>
          <ac:spMkLst>
            <pc:docMk/>
            <pc:sldMk cId="479473777" sldId="1463"/>
            <ac:spMk id="10" creationId="{366036EC-6336-4FCE-A4BB-FBE9FFEE9BA1}"/>
          </ac:spMkLst>
        </pc:spChg>
      </pc:sldChg>
      <pc:sldChg chg="addSp modSp ord">
        <pc:chgData name="Edward Irish" userId="097da01e8823f29e" providerId="LiveId" clId="{E0E690DC-CFC6-49C8-A545-33EF63C02B06}" dt="2019-06-05T12:17:00.484" v="720" actId="20577"/>
        <pc:sldMkLst>
          <pc:docMk/>
          <pc:sldMk cId="3599521793" sldId="1464"/>
        </pc:sldMkLst>
        <pc:spChg chg="add mod">
          <ac:chgData name="Edward Irish" userId="097da01e8823f29e" providerId="LiveId" clId="{E0E690DC-CFC6-49C8-A545-33EF63C02B06}" dt="2019-06-04T19:00:04.139" v="99" actId="20577"/>
          <ac:spMkLst>
            <pc:docMk/>
            <pc:sldMk cId="3599521793" sldId="1464"/>
            <ac:spMk id="2" creationId="{29781E60-619F-4633-8505-A1984FB659A4}"/>
          </ac:spMkLst>
        </pc:spChg>
        <pc:spChg chg="mod">
          <ac:chgData name="Edward Irish" userId="097da01e8823f29e" providerId="LiveId" clId="{E0E690DC-CFC6-49C8-A545-33EF63C02B06}" dt="2019-06-05T12:17:00.484" v="720" actId="20577"/>
          <ac:spMkLst>
            <pc:docMk/>
            <pc:sldMk cId="3599521793" sldId="1464"/>
            <ac:spMk id="4" creationId="{F531A764-A1DF-4F8C-9161-49FA57FB6293}"/>
          </ac:spMkLst>
        </pc:spChg>
      </pc:sldChg>
      <pc:sldChg chg="modSp ord">
        <pc:chgData name="Edward Irish" userId="097da01e8823f29e" providerId="LiveId" clId="{E0E690DC-CFC6-49C8-A545-33EF63C02B06}" dt="2019-06-05T12:19:29.396" v="767" actId="20577"/>
        <pc:sldMkLst>
          <pc:docMk/>
          <pc:sldMk cId="4191175656" sldId="1465"/>
        </pc:sldMkLst>
        <pc:spChg chg="mod">
          <ac:chgData name="Edward Irish" userId="097da01e8823f29e" providerId="LiveId" clId="{E0E690DC-CFC6-49C8-A545-33EF63C02B06}" dt="2019-06-05T12:05:13.232" v="608" actId="20577"/>
          <ac:spMkLst>
            <pc:docMk/>
            <pc:sldMk cId="4191175656" sldId="1465"/>
            <ac:spMk id="2" creationId="{412A17E2-6B85-4D19-9007-0DF68E891DBD}"/>
          </ac:spMkLst>
        </pc:spChg>
        <pc:spChg chg="mod">
          <ac:chgData name="Edward Irish" userId="097da01e8823f29e" providerId="LiveId" clId="{E0E690DC-CFC6-49C8-A545-33EF63C02B06}" dt="2019-06-05T12:19:29.396" v="767" actId="20577"/>
          <ac:spMkLst>
            <pc:docMk/>
            <pc:sldMk cId="4191175656" sldId="1465"/>
            <ac:spMk id="4" creationId="{F531A764-A1DF-4F8C-9161-49FA57FB6293}"/>
          </ac:spMkLst>
        </pc:spChg>
        <pc:spChg chg="mod">
          <ac:chgData name="Edward Irish" userId="097da01e8823f29e" providerId="LiveId" clId="{E0E690DC-CFC6-49C8-A545-33EF63C02B06}" dt="2019-06-05T11:59:10.536" v="584" actId="20577"/>
          <ac:spMkLst>
            <pc:docMk/>
            <pc:sldMk cId="4191175656" sldId="1465"/>
            <ac:spMk id="10" creationId="{366036EC-6336-4FCE-A4BB-FBE9FFEE9BA1}"/>
          </ac:spMkLst>
        </pc:spChg>
      </pc:sldChg>
      <pc:sldChg chg="addSp modSp ord">
        <pc:chgData name="Edward Irish" userId="097da01e8823f29e" providerId="LiveId" clId="{E0E690DC-CFC6-49C8-A545-33EF63C02B06}" dt="2019-06-05T12:17:16.656" v="725" actId="20577"/>
        <pc:sldMkLst>
          <pc:docMk/>
          <pc:sldMk cId="2761245933" sldId="1467"/>
        </pc:sldMkLst>
        <pc:spChg chg="add mod">
          <ac:chgData name="Edward Irish" userId="097da01e8823f29e" providerId="LiveId" clId="{E0E690DC-CFC6-49C8-A545-33EF63C02B06}" dt="2019-06-04T19:01:55.592" v="116" actId="1076"/>
          <ac:spMkLst>
            <pc:docMk/>
            <pc:sldMk cId="2761245933" sldId="1467"/>
            <ac:spMk id="2" creationId="{5379C43E-E0CB-42FA-A689-47C2C5AA76F9}"/>
          </ac:spMkLst>
        </pc:spChg>
        <pc:spChg chg="mod">
          <ac:chgData name="Edward Irish" userId="097da01e8823f29e" providerId="LiveId" clId="{E0E690DC-CFC6-49C8-A545-33EF63C02B06}" dt="2019-06-05T12:17:16.656" v="725" actId="20577"/>
          <ac:spMkLst>
            <pc:docMk/>
            <pc:sldMk cId="2761245933" sldId="1467"/>
            <ac:spMk id="4" creationId="{F531A764-A1DF-4F8C-9161-49FA57FB6293}"/>
          </ac:spMkLst>
        </pc:spChg>
      </pc:sldChg>
      <pc:sldChg chg="modSp ord">
        <pc:chgData name="Edward Irish" userId="097da01e8823f29e" providerId="LiveId" clId="{E0E690DC-CFC6-49C8-A545-33EF63C02B06}" dt="2019-06-05T12:17:22.970" v="728" actId="20577"/>
        <pc:sldMkLst>
          <pc:docMk/>
          <pc:sldMk cId="1114011427" sldId="1478"/>
        </pc:sldMkLst>
        <pc:spChg chg="mod">
          <ac:chgData name="Edward Irish" userId="097da01e8823f29e" providerId="LiveId" clId="{E0E690DC-CFC6-49C8-A545-33EF63C02B06}" dt="2019-06-05T12:17:22.970" v="728" actId="20577"/>
          <ac:spMkLst>
            <pc:docMk/>
            <pc:sldMk cId="1114011427" sldId="1478"/>
            <ac:spMk id="4" creationId="{F531A764-A1DF-4F8C-9161-49FA57FB6293}"/>
          </ac:spMkLst>
        </pc:spChg>
      </pc:sldChg>
      <pc:sldChg chg="modSp ord">
        <pc:chgData name="Edward Irish" userId="097da01e8823f29e" providerId="LiveId" clId="{E0E690DC-CFC6-49C8-A545-33EF63C02B06}" dt="2019-06-05T12:17:27.585" v="731" actId="20577"/>
        <pc:sldMkLst>
          <pc:docMk/>
          <pc:sldMk cId="3271620601" sldId="1479"/>
        </pc:sldMkLst>
        <pc:spChg chg="mod">
          <ac:chgData name="Edward Irish" userId="097da01e8823f29e" providerId="LiveId" clId="{E0E690DC-CFC6-49C8-A545-33EF63C02B06}" dt="2019-06-05T12:17:27.585" v="731" actId="20577"/>
          <ac:spMkLst>
            <pc:docMk/>
            <pc:sldMk cId="3271620601" sldId="1479"/>
            <ac:spMk id="3" creationId="{898DF186-86CC-40DA-B955-5499B678FE73}"/>
          </ac:spMkLst>
        </pc:spChg>
        <pc:spChg chg="mod">
          <ac:chgData name="Edward Irish" userId="097da01e8823f29e" providerId="LiveId" clId="{E0E690DC-CFC6-49C8-A545-33EF63C02B06}" dt="2019-06-04T19:04:10.999" v="134"/>
          <ac:spMkLst>
            <pc:docMk/>
            <pc:sldMk cId="3271620601" sldId="1479"/>
            <ac:spMk id="4" creationId="{9D764032-3353-4EE1-B0CA-20A82C40C38C}"/>
          </ac:spMkLst>
        </pc:spChg>
      </pc:sldChg>
      <pc:sldChg chg="modSp ord">
        <pc:chgData name="Edward Irish" userId="097da01e8823f29e" providerId="LiveId" clId="{E0E690DC-CFC6-49C8-A545-33EF63C02B06}" dt="2019-06-05T12:17:44.069" v="736" actId="20577"/>
        <pc:sldMkLst>
          <pc:docMk/>
          <pc:sldMk cId="3928509212" sldId="1480"/>
        </pc:sldMkLst>
        <pc:spChg chg="mod">
          <ac:chgData name="Edward Irish" userId="097da01e8823f29e" providerId="LiveId" clId="{E0E690DC-CFC6-49C8-A545-33EF63C02B06}" dt="2019-06-05T12:17:44.069" v="736" actId="20577"/>
          <ac:spMkLst>
            <pc:docMk/>
            <pc:sldMk cId="3928509212" sldId="1480"/>
            <ac:spMk id="4" creationId="{67EFC8B7-83E7-45F8-A15D-C0F3716AFCAE}"/>
          </ac:spMkLst>
        </pc:spChg>
        <pc:spChg chg="mod">
          <ac:chgData name="Edward Irish" userId="097da01e8823f29e" providerId="LiveId" clId="{E0E690DC-CFC6-49C8-A545-33EF63C02B06}" dt="2019-06-04T19:40:00.063" v="309"/>
          <ac:spMkLst>
            <pc:docMk/>
            <pc:sldMk cId="3928509212" sldId="1480"/>
            <ac:spMk id="10" creationId="{366036EC-6336-4FCE-A4BB-FBE9FFEE9BA1}"/>
          </ac:spMkLst>
        </pc:spChg>
      </pc:sldChg>
      <pc:sldChg chg="modSp">
        <pc:chgData name="Edward Irish" userId="097da01e8823f29e" providerId="LiveId" clId="{E0E690DC-CFC6-49C8-A545-33EF63C02B06}" dt="2019-06-05T12:18:46.141" v="745" actId="20577"/>
        <pc:sldMkLst>
          <pc:docMk/>
          <pc:sldMk cId="3732051450" sldId="1481"/>
        </pc:sldMkLst>
        <pc:spChg chg="mod">
          <ac:chgData name="Edward Irish" userId="097da01e8823f29e" providerId="LiveId" clId="{E0E690DC-CFC6-49C8-A545-33EF63C02B06}" dt="2019-06-05T11:29:08.945" v="425" actId="20577"/>
          <ac:spMkLst>
            <pc:docMk/>
            <pc:sldMk cId="3732051450" sldId="1481"/>
            <ac:spMk id="2" creationId="{412A17E2-6B85-4D19-9007-0DF68E891DBD}"/>
          </ac:spMkLst>
        </pc:spChg>
        <pc:spChg chg="mod">
          <ac:chgData name="Edward Irish" userId="097da01e8823f29e" providerId="LiveId" clId="{E0E690DC-CFC6-49C8-A545-33EF63C02B06}" dt="2019-06-05T12:18:46.141" v="745" actId="20577"/>
          <ac:spMkLst>
            <pc:docMk/>
            <pc:sldMk cId="3732051450" sldId="1481"/>
            <ac:spMk id="4" creationId="{F531A764-A1DF-4F8C-9161-49FA57FB6293}"/>
          </ac:spMkLst>
        </pc:spChg>
        <pc:spChg chg="mod">
          <ac:chgData name="Edward Irish" userId="097da01e8823f29e" providerId="LiveId" clId="{E0E690DC-CFC6-49C8-A545-33EF63C02B06}" dt="2019-06-05T11:29:28.922" v="426" actId="6549"/>
          <ac:spMkLst>
            <pc:docMk/>
            <pc:sldMk cId="3732051450" sldId="1481"/>
            <ac:spMk id="10" creationId="{366036EC-6336-4FCE-A4BB-FBE9FFEE9BA1}"/>
          </ac:spMkLst>
        </pc:spChg>
      </pc:sldChg>
      <pc:sldChg chg="modSp add">
        <pc:chgData name="Edward Irish" userId="097da01e8823f29e" providerId="LiveId" clId="{E0E690DC-CFC6-49C8-A545-33EF63C02B06}" dt="2019-06-05T12:20:05.794" v="787" actId="20577"/>
        <pc:sldMkLst>
          <pc:docMk/>
          <pc:sldMk cId="480067664" sldId="1482"/>
        </pc:sldMkLst>
        <pc:spChg chg="mod">
          <ac:chgData name="Edward Irish" userId="097da01e8823f29e" providerId="LiveId" clId="{E0E690DC-CFC6-49C8-A545-33EF63C02B06}" dt="2019-06-05T12:20:05.794" v="787" actId="20577"/>
          <ac:spMkLst>
            <pc:docMk/>
            <pc:sldMk cId="480067664" sldId="1482"/>
            <ac:spMk id="3" creationId="{898DF186-86CC-40DA-B955-5499B678FE73}"/>
          </ac:spMkLst>
        </pc:spChg>
        <pc:spChg chg="mod">
          <ac:chgData name="Edward Irish" userId="097da01e8823f29e" providerId="LiveId" clId="{E0E690DC-CFC6-49C8-A545-33EF63C02B06}" dt="2019-06-04T19:04:28.176" v="135"/>
          <ac:spMkLst>
            <pc:docMk/>
            <pc:sldMk cId="480067664" sldId="1482"/>
            <ac:spMk id="4" creationId="{9D764032-3353-4EE1-B0CA-20A82C40C38C}"/>
          </ac:spMkLst>
        </pc:spChg>
      </pc:sldChg>
      <pc:sldChg chg="addSp delSp modSp add ord">
        <pc:chgData name="Edward Irish" userId="097da01e8823f29e" providerId="LiveId" clId="{E0E690DC-CFC6-49C8-A545-33EF63C02B06}" dt="2019-06-05T12:17:38.999" v="733" actId="20577"/>
        <pc:sldMkLst>
          <pc:docMk/>
          <pc:sldMk cId="2417624043" sldId="1483"/>
        </pc:sldMkLst>
        <pc:spChg chg="del">
          <ac:chgData name="Edward Irish" userId="097da01e8823f29e" providerId="LiveId" clId="{E0E690DC-CFC6-49C8-A545-33EF63C02B06}" dt="2019-06-04T19:05:03.173" v="139" actId="478"/>
          <ac:spMkLst>
            <pc:docMk/>
            <pc:sldMk cId="2417624043" sldId="1483"/>
            <ac:spMk id="2" creationId="{FE2C2B5C-D699-419B-A340-0C59199C4114}"/>
          </ac:spMkLst>
        </pc:spChg>
        <pc:spChg chg="mod">
          <ac:chgData name="Edward Irish" userId="097da01e8823f29e" providerId="LiveId" clId="{E0E690DC-CFC6-49C8-A545-33EF63C02B06}" dt="2019-06-05T12:17:38.999" v="733" actId="20577"/>
          <ac:spMkLst>
            <pc:docMk/>
            <pc:sldMk cId="2417624043" sldId="1483"/>
            <ac:spMk id="4" creationId="{F531A764-A1DF-4F8C-9161-49FA57FB6293}"/>
          </ac:spMkLst>
        </pc:spChg>
        <pc:picChg chg="add mod">
          <ac:chgData name="Edward Irish" userId="097da01e8823f29e" providerId="LiveId" clId="{E0E690DC-CFC6-49C8-A545-33EF63C02B06}" dt="2019-06-04T19:24:41.305" v="267" actId="167"/>
          <ac:picMkLst>
            <pc:docMk/>
            <pc:sldMk cId="2417624043" sldId="1483"/>
            <ac:picMk id="1026" creationId="{82792F2C-7E8E-4E3C-84F8-FE605549D9DD}"/>
          </ac:picMkLst>
        </pc:picChg>
        <pc:picChg chg="del">
          <ac:chgData name="Edward Irish" userId="097da01e8823f29e" providerId="LiveId" clId="{E0E690DC-CFC6-49C8-A545-33EF63C02B06}" dt="2019-06-04T19:04:57.271" v="138" actId="478"/>
          <ac:picMkLst>
            <pc:docMk/>
            <pc:sldMk cId="2417624043" sldId="1483"/>
            <ac:picMk id="2050" creationId="{6FF1C71D-FED5-457F-951E-8092B8944921}"/>
          </ac:picMkLst>
        </pc:picChg>
      </pc:sldChg>
      <pc:sldChg chg="addSp modSp add ord">
        <pc:chgData name="Edward Irish" userId="097da01e8823f29e" providerId="LiveId" clId="{E0E690DC-CFC6-49C8-A545-33EF63C02B06}" dt="2019-06-05T12:18:40.627" v="743" actId="20577"/>
        <pc:sldMkLst>
          <pc:docMk/>
          <pc:sldMk cId="2562442094" sldId="1484"/>
        </pc:sldMkLst>
        <pc:spChg chg="mod">
          <ac:chgData name="Edward Irish" userId="097da01e8823f29e" providerId="LiveId" clId="{E0E690DC-CFC6-49C8-A545-33EF63C02B06}" dt="2019-06-05T12:18:40.627" v="743" actId="20577"/>
          <ac:spMkLst>
            <pc:docMk/>
            <pc:sldMk cId="2562442094" sldId="1484"/>
            <ac:spMk id="4" creationId="{F531A764-A1DF-4F8C-9161-49FA57FB6293}"/>
          </ac:spMkLst>
        </pc:spChg>
        <pc:picChg chg="add mod">
          <ac:chgData name="Edward Irish" userId="097da01e8823f29e" providerId="LiveId" clId="{E0E690DC-CFC6-49C8-A545-33EF63C02B06}" dt="2019-06-05T12:18:35.969" v="741" actId="167"/>
          <ac:picMkLst>
            <pc:docMk/>
            <pc:sldMk cId="2562442094" sldId="1484"/>
            <ac:picMk id="3074" creationId="{3936193E-6F81-464A-A095-2B82F23B429E}"/>
          </ac:picMkLst>
        </pc:picChg>
      </pc:sldChg>
      <pc:sldChg chg="addSp modSp add ord">
        <pc:chgData name="Edward Irish" userId="097da01e8823f29e" providerId="LiveId" clId="{E0E690DC-CFC6-49C8-A545-33EF63C02B06}" dt="2019-06-05T12:19:06.646" v="752" actId="20577"/>
        <pc:sldMkLst>
          <pc:docMk/>
          <pc:sldMk cId="3488111909" sldId="1485"/>
        </pc:sldMkLst>
        <pc:spChg chg="mod">
          <ac:chgData name="Edward Irish" userId="097da01e8823f29e" providerId="LiveId" clId="{E0E690DC-CFC6-49C8-A545-33EF63C02B06}" dt="2019-06-05T12:19:06.646" v="752" actId="20577"/>
          <ac:spMkLst>
            <pc:docMk/>
            <pc:sldMk cId="3488111909" sldId="1485"/>
            <ac:spMk id="4" creationId="{F531A764-A1DF-4F8C-9161-49FA57FB6293}"/>
          </ac:spMkLst>
        </pc:spChg>
        <pc:picChg chg="add mod">
          <ac:chgData name="Edward Irish" userId="097da01e8823f29e" providerId="LiveId" clId="{E0E690DC-CFC6-49C8-A545-33EF63C02B06}" dt="2019-06-05T11:37:37.375" v="453" actId="14100"/>
          <ac:picMkLst>
            <pc:docMk/>
            <pc:sldMk cId="3488111909" sldId="1485"/>
            <ac:picMk id="4098" creationId="{B855CC70-5B27-4895-8BB8-14DBE9750BFA}"/>
          </ac:picMkLst>
        </pc:picChg>
      </pc:sldChg>
      <pc:sldChg chg="addSp modSp add ord setBg">
        <pc:chgData name="Edward Irish" userId="097da01e8823f29e" providerId="LiveId" clId="{E0E690DC-CFC6-49C8-A545-33EF63C02B06}" dt="2019-06-05T12:19:24.025" v="763" actId="20577"/>
        <pc:sldMkLst>
          <pc:docMk/>
          <pc:sldMk cId="3929262317" sldId="1486"/>
        </pc:sldMkLst>
        <pc:spChg chg="mod">
          <ac:chgData name="Edward Irish" userId="097da01e8823f29e" providerId="LiveId" clId="{E0E690DC-CFC6-49C8-A545-33EF63C02B06}" dt="2019-06-05T12:19:24.025" v="763" actId="20577"/>
          <ac:spMkLst>
            <pc:docMk/>
            <pc:sldMk cId="3929262317" sldId="1486"/>
            <ac:spMk id="4" creationId="{F531A764-A1DF-4F8C-9161-49FA57FB6293}"/>
          </ac:spMkLst>
        </pc:spChg>
        <pc:picChg chg="add">
          <ac:chgData name="Edward Irish" userId="097da01e8823f29e" providerId="LiveId" clId="{E0E690DC-CFC6-49C8-A545-33EF63C02B06}" dt="2019-06-05T12:04:38.374" v="591"/>
          <ac:picMkLst>
            <pc:docMk/>
            <pc:sldMk cId="3929262317" sldId="1486"/>
            <ac:picMk id="5122" creationId="{94736BEE-F5F2-4535-95E8-745C34FA6E75}"/>
          </ac:picMkLst>
        </pc:picChg>
      </pc:sldChg>
      <pc:sldChg chg="add del ord">
        <pc:chgData name="Edward Irish" userId="097da01e8823f29e" providerId="LiveId" clId="{E0E690DC-CFC6-49C8-A545-33EF63C02B06}" dt="2019-06-05T11:39:32.060" v="488" actId="2696"/>
        <pc:sldMkLst>
          <pc:docMk/>
          <pc:sldMk cId="3417240111" sldId="1487"/>
        </pc:sldMkLst>
      </pc:sldChg>
      <pc:sldChg chg="addSp modSp add">
        <pc:chgData name="Edward Irish" userId="097da01e8823f29e" providerId="LiveId" clId="{E0E690DC-CFC6-49C8-A545-33EF63C02B06}" dt="2019-06-05T12:19:44.872" v="775" actId="20577"/>
        <pc:sldMkLst>
          <pc:docMk/>
          <pc:sldMk cId="2948960500" sldId="1488"/>
        </pc:sldMkLst>
        <pc:spChg chg="mod">
          <ac:chgData name="Edward Irish" userId="097da01e8823f29e" providerId="LiveId" clId="{E0E690DC-CFC6-49C8-A545-33EF63C02B06}" dt="2019-06-05T12:19:44.872" v="775" actId="20577"/>
          <ac:spMkLst>
            <pc:docMk/>
            <pc:sldMk cId="2948960500" sldId="1488"/>
            <ac:spMk id="4" creationId="{F531A764-A1DF-4F8C-9161-49FA57FB6293}"/>
          </ac:spMkLst>
        </pc:spChg>
        <pc:picChg chg="add mod">
          <ac:chgData name="Edward Irish" userId="097da01e8823f29e" providerId="LiveId" clId="{E0E690DC-CFC6-49C8-A545-33EF63C02B06}" dt="2019-06-05T12:19:39.510" v="771" actId="167"/>
          <ac:picMkLst>
            <pc:docMk/>
            <pc:sldMk cId="2948960500" sldId="1488"/>
            <ac:picMk id="6146" creationId="{B53C345F-0644-421B-BD90-67A7D5CD50BA}"/>
          </ac:picMkLst>
        </pc:picChg>
      </pc:sldChg>
      <pc:sldChg chg="modSp add">
        <pc:chgData name="Edward Irish" userId="097da01e8823f29e" providerId="LiveId" clId="{E0E690DC-CFC6-49C8-A545-33EF63C02B06}" dt="2019-06-05T12:27:29.465" v="805" actId="20577"/>
        <pc:sldMkLst>
          <pc:docMk/>
          <pc:sldMk cId="1976114345" sldId="1489"/>
        </pc:sldMkLst>
        <pc:spChg chg="mod">
          <ac:chgData name="Edward Irish" userId="097da01e8823f29e" providerId="LiveId" clId="{E0E690DC-CFC6-49C8-A545-33EF63C02B06}" dt="2019-06-05T12:11:43.993" v="667" actId="20577"/>
          <ac:spMkLst>
            <pc:docMk/>
            <pc:sldMk cId="1976114345" sldId="1489"/>
            <ac:spMk id="2" creationId="{412A17E2-6B85-4D19-9007-0DF68E891DBD}"/>
          </ac:spMkLst>
        </pc:spChg>
        <pc:spChg chg="mod">
          <ac:chgData name="Edward Irish" userId="097da01e8823f29e" providerId="LiveId" clId="{E0E690DC-CFC6-49C8-A545-33EF63C02B06}" dt="2019-06-05T12:19:52.648" v="779" actId="20577"/>
          <ac:spMkLst>
            <pc:docMk/>
            <pc:sldMk cId="1976114345" sldId="1489"/>
            <ac:spMk id="4" creationId="{F531A764-A1DF-4F8C-9161-49FA57FB6293}"/>
          </ac:spMkLst>
        </pc:spChg>
        <pc:spChg chg="mod">
          <ac:chgData name="Edward Irish" userId="097da01e8823f29e" providerId="LiveId" clId="{E0E690DC-CFC6-49C8-A545-33EF63C02B06}" dt="2019-06-05T12:27:29.465" v="805" actId="20577"/>
          <ac:spMkLst>
            <pc:docMk/>
            <pc:sldMk cId="1976114345" sldId="1489"/>
            <ac:spMk id="10" creationId="{366036EC-6336-4FCE-A4BB-FBE9FFEE9BA1}"/>
          </ac:spMkLst>
        </pc:spChg>
      </pc:sldChg>
      <pc:sldChg chg="add del">
        <pc:chgData name="Edward Irish" userId="097da01e8823f29e" providerId="LiveId" clId="{E0E690DC-CFC6-49C8-A545-33EF63C02B06}" dt="2019-06-05T12:14:27.927" v="685" actId="2696"/>
        <pc:sldMkLst>
          <pc:docMk/>
          <pc:sldMk cId="3763132332" sldId="1490"/>
        </pc:sldMkLst>
      </pc:sldChg>
      <pc:sldChg chg="add del">
        <pc:chgData name="Edward Irish" userId="097da01e8823f29e" providerId="LiveId" clId="{E0E690DC-CFC6-49C8-A545-33EF63C02B06}" dt="2019-06-05T12:14:27.936" v="686" actId="2696"/>
        <pc:sldMkLst>
          <pc:docMk/>
          <pc:sldMk cId="2943919293" sldId="1491"/>
        </pc:sldMkLst>
      </pc:sldChg>
      <pc:sldChg chg="add del">
        <pc:chgData name="Edward Irish" userId="097da01e8823f29e" providerId="LiveId" clId="{E0E690DC-CFC6-49C8-A545-33EF63C02B06}" dt="2019-06-05T12:14:27.941" v="687" actId="2696"/>
        <pc:sldMkLst>
          <pc:docMk/>
          <pc:sldMk cId="3016318756" sldId="1492"/>
        </pc:sldMkLst>
      </pc:sldChg>
      <pc:sldChg chg="add del">
        <pc:chgData name="Edward Irish" userId="097da01e8823f29e" providerId="LiveId" clId="{E0E690DC-CFC6-49C8-A545-33EF63C02B06}" dt="2019-06-05T12:14:27.945" v="688" actId="2696"/>
        <pc:sldMkLst>
          <pc:docMk/>
          <pc:sldMk cId="1058928401" sldId="1493"/>
        </pc:sldMkLst>
      </pc:sldChg>
      <pc:sldChg chg="add del">
        <pc:chgData name="Edward Irish" userId="097da01e8823f29e" providerId="LiveId" clId="{E0E690DC-CFC6-49C8-A545-33EF63C02B06}" dt="2019-06-05T12:14:27.950" v="689" actId="2696"/>
        <pc:sldMkLst>
          <pc:docMk/>
          <pc:sldMk cId="708651621" sldId="1494"/>
        </pc:sldMkLst>
      </pc:sldChg>
      <pc:sldChg chg="add del">
        <pc:chgData name="Edward Irish" userId="097da01e8823f29e" providerId="LiveId" clId="{E0E690DC-CFC6-49C8-A545-33EF63C02B06}" dt="2019-06-05T12:14:27.955" v="690" actId="2696"/>
        <pc:sldMkLst>
          <pc:docMk/>
          <pc:sldMk cId="1169157507" sldId="1495"/>
        </pc:sldMkLst>
      </pc:sldChg>
      <pc:sldChg chg="modSp add ord">
        <pc:chgData name="Edward Irish" userId="097da01e8823f29e" providerId="LiveId" clId="{E0E690DC-CFC6-49C8-A545-33EF63C02B06}" dt="2019-06-05T12:21:26.050" v="792" actId="1076"/>
        <pc:sldMkLst>
          <pc:docMk/>
          <pc:sldMk cId="3848629710" sldId="1496"/>
        </pc:sldMkLst>
        <pc:spChg chg="mod">
          <ac:chgData name="Edward Irish" userId="097da01e8823f29e" providerId="LiveId" clId="{E0E690DC-CFC6-49C8-A545-33EF63C02B06}" dt="2019-06-05T12:21:26.050" v="792" actId="1076"/>
          <ac:spMkLst>
            <pc:docMk/>
            <pc:sldMk cId="3848629710" sldId="1496"/>
            <ac:spMk id="10" creationId="{366036EC-6336-4FCE-A4BB-FBE9FFEE9BA1}"/>
          </ac:spMkLst>
        </pc:spChg>
      </pc:sldChg>
      <pc:sldChg chg="addSp delSp modSp add del ord">
        <pc:chgData name="Edward Irish" userId="097da01e8823f29e" providerId="LiveId" clId="{E0E690DC-CFC6-49C8-A545-33EF63C02B06}" dt="2019-06-05T12:17:54.301" v="738" actId="207"/>
        <pc:sldMkLst>
          <pc:docMk/>
          <pc:sldMk cId="3421586073" sldId="1497"/>
        </pc:sldMkLst>
        <pc:spChg chg="mod">
          <ac:chgData name="Edward Irish" userId="097da01e8823f29e" providerId="LiveId" clId="{E0E690DC-CFC6-49C8-A545-33EF63C02B06}" dt="2019-06-05T12:17:54.301" v="738" actId="207"/>
          <ac:spMkLst>
            <pc:docMk/>
            <pc:sldMk cId="3421586073" sldId="1497"/>
            <ac:spMk id="4" creationId="{F531A764-A1DF-4F8C-9161-49FA57FB6293}"/>
          </ac:spMkLst>
        </pc:spChg>
        <pc:picChg chg="add del">
          <ac:chgData name="Edward Irish" userId="097da01e8823f29e" providerId="LiveId" clId="{E0E690DC-CFC6-49C8-A545-33EF63C02B06}" dt="2019-06-04T19:31:16.555" v="281" actId="478"/>
          <ac:picMkLst>
            <pc:docMk/>
            <pc:sldMk cId="3421586073" sldId="1497"/>
            <ac:picMk id="2050" creationId="{2A4EE4C4-D662-4E82-B72B-4D5BAFF821AA}"/>
          </ac:picMkLst>
        </pc:picChg>
        <pc:picChg chg="add mod">
          <ac:chgData name="Edward Irish" userId="097da01e8823f29e" providerId="LiveId" clId="{E0E690DC-CFC6-49C8-A545-33EF63C02B06}" dt="2019-06-04T19:31:37.486" v="285" actId="14100"/>
          <ac:picMkLst>
            <pc:docMk/>
            <pc:sldMk cId="3421586073" sldId="1497"/>
            <ac:picMk id="2052" creationId="{E028FA3F-30CA-4221-887F-09BE195BE843}"/>
          </ac:picMkLst>
        </pc:picChg>
      </pc:sldChg>
      <pc:sldChg chg="modSp add ord">
        <pc:chgData name="Edward Irish" userId="097da01e8823f29e" providerId="LiveId" clId="{E0E690DC-CFC6-49C8-A545-33EF63C02B06}" dt="2019-06-05T11:18:22.923" v="361" actId="20577"/>
        <pc:sldMkLst>
          <pc:docMk/>
          <pc:sldMk cId="853855646" sldId="1498"/>
        </pc:sldMkLst>
        <pc:spChg chg="mod">
          <ac:chgData name="Edward Irish" userId="097da01e8823f29e" providerId="LiveId" clId="{E0E690DC-CFC6-49C8-A545-33EF63C02B06}" dt="2019-06-05T11:18:22.923" v="361" actId="20577"/>
          <ac:spMkLst>
            <pc:docMk/>
            <pc:sldMk cId="853855646" sldId="1498"/>
            <ac:spMk id="2" creationId="{412A17E2-6B85-4D19-9007-0DF68E891DBD}"/>
          </ac:spMkLst>
        </pc:spChg>
        <pc:spChg chg="mod">
          <ac:chgData name="Edward Irish" userId="097da01e8823f29e" providerId="LiveId" clId="{E0E690DC-CFC6-49C8-A545-33EF63C02B06}" dt="2019-06-05T11:17:51.657" v="334" actId="20577"/>
          <ac:spMkLst>
            <pc:docMk/>
            <pc:sldMk cId="853855646" sldId="1498"/>
            <ac:spMk id="10" creationId="{366036EC-6336-4FCE-A4BB-FBE9FFEE9BA1}"/>
          </ac:spMkLst>
        </pc:spChg>
      </pc:sldChg>
      <pc:sldChg chg="modSp add ord">
        <pc:chgData name="Edward Irish" userId="097da01e8823f29e" providerId="LiveId" clId="{E0E690DC-CFC6-49C8-A545-33EF63C02B06}" dt="2019-06-05T12:18:50.930" v="748" actId="20577"/>
        <pc:sldMkLst>
          <pc:docMk/>
          <pc:sldMk cId="3494516983" sldId="1499"/>
        </pc:sldMkLst>
        <pc:spChg chg="mod">
          <ac:chgData name="Edward Irish" userId="097da01e8823f29e" providerId="LiveId" clId="{E0E690DC-CFC6-49C8-A545-33EF63C02B06}" dt="2019-06-05T12:18:50.930" v="748" actId="20577"/>
          <ac:spMkLst>
            <pc:docMk/>
            <pc:sldMk cId="3494516983" sldId="1499"/>
            <ac:spMk id="4" creationId="{67EFC8B7-83E7-45F8-A15D-C0F3716AFCAE}"/>
          </ac:spMkLst>
        </pc:spChg>
        <pc:spChg chg="mod">
          <ac:chgData name="Edward Irish" userId="097da01e8823f29e" providerId="LiveId" clId="{E0E690DC-CFC6-49C8-A545-33EF63C02B06}" dt="2019-06-05T11:38:29.120" v="484" actId="20577"/>
          <ac:spMkLst>
            <pc:docMk/>
            <pc:sldMk cId="3494516983" sldId="1499"/>
            <ac:spMk id="10" creationId="{366036EC-6336-4FCE-A4BB-FBE9FFEE9BA1}"/>
          </ac:spMkLst>
        </pc:spChg>
      </pc:sldChg>
      <pc:sldChg chg="modSp add ord">
        <pc:chgData name="Edward Irish" userId="097da01e8823f29e" providerId="LiveId" clId="{E0E690DC-CFC6-49C8-A545-33EF63C02B06}" dt="2019-06-05T12:19:33.984" v="770" actId="20577"/>
        <pc:sldMkLst>
          <pc:docMk/>
          <pc:sldMk cId="8836243" sldId="1500"/>
        </pc:sldMkLst>
        <pc:spChg chg="mod">
          <ac:chgData name="Edward Irish" userId="097da01e8823f29e" providerId="LiveId" clId="{E0E690DC-CFC6-49C8-A545-33EF63C02B06}" dt="2019-06-05T12:19:33.984" v="770" actId="20577"/>
          <ac:spMkLst>
            <pc:docMk/>
            <pc:sldMk cId="8836243" sldId="1500"/>
            <ac:spMk id="4" creationId="{67EFC8B7-83E7-45F8-A15D-C0F3716AFCAE}"/>
          </ac:spMkLst>
        </pc:spChg>
        <pc:spChg chg="mod">
          <ac:chgData name="Edward Irish" userId="097da01e8823f29e" providerId="LiveId" clId="{E0E690DC-CFC6-49C8-A545-33EF63C02B06}" dt="2019-06-05T12:11:26.327" v="661" actId="20577"/>
          <ac:spMkLst>
            <pc:docMk/>
            <pc:sldMk cId="8836243" sldId="1500"/>
            <ac:spMk id="10" creationId="{366036EC-6336-4FCE-A4BB-FBE9FFEE9BA1}"/>
          </ac:spMkLst>
        </pc:spChg>
      </pc:sldChg>
      <pc:sldChg chg="add del">
        <pc:chgData name="Edward Irish" userId="097da01e8823f29e" providerId="LiveId" clId="{E0E690DC-CFC6-49C8-A545-33EF63C02B06}" dt="2019-06-05T12:00:12.255" v="586"/>
        <pc:sldMkLst>
          <pc:docMk/>
          <pc:sldMk cId="2348674400" sldId="1500"/>
        </pc:sldMkLst>
      </pc:sldChg>
      <pc:sldChg chg="modSp add ord">
        <pc:chgData name="Edward Irish" userId="097da01e8823f29e" providerId="LiveId" clId="{E0E690DC-CFC6-49C8-A545-33EF63C02B06}" dt="2019-06-05T12:19:59.381" v="783" actId="20577"/>
        <pc:sldMkLst>
          <pc:docMk/>
          <pc:sldMk cId="3733682338" sldId="1501"/>
        </pc:sldMkLst>
        <pc:spChg chg="mod">
          <ac:chgData name="Edward Irish" userId="097da01e8823f29e" providerId="LiveId" clId="{E0E690DC-CFC6-49C8-A545-33EF63C02B06}" dt="2019-06-05T12:19:59.381" v="783" actId="20577"/>
          <ac:spMkLst>
            <pc:docMk/>
            <pc:sldMk cId="3733682338" sldId="1501"/>
            <ac:spMk id="4" creationId="{F531A764-A1DF-4F8C-9161-49FA57FB6293}"/>
          </ac:spMkLst>
        </pc:spChg>
        <pc:spChg chg="mod">
          <ac:chgData name="Edward Irish" userId="097da01e8823f29e" providerId="LiveId" clId="{E0E690DC-CFC6-49C8-A545-33EF63C02B06}" dt="2019-06-05T12:15:16.095" v="702" actId="20577"/>
          <ac:spMkLst>
            <pc:docMk/>
            <pc:sldMk cId="3733682338" sldId="1501"/>
            <ac:spMk id="10" creationId="{366036EC-6336-4FCE-A4BB-FBE9FFEE9BA1}"/>
          </ac:spMkLst>
        </pc:spChg>
      </pc:sldChg>
    </pc:docChg>
  </pc:docChgLst>
  <pc:docChgLst>
    <pc:chgData name="Edward Irish" userId="097da01e8823f29e" providerId="LiveId" clId="{4B4D8700-2401-4520-B89C-C7C18DAE16F0}"/>
    <pc:docChg chg="modSld">
      <pc:chgData name="Edward Irish" userId="097da01e8823f29e" providerId="LiveId" clId="{4B4D8700-2401-4520-B89C-C7C18DAE16F0}" dt="2019-06-06T20:08:30.285" v="54" actId="20577"/>
      <pc:docMkLst>
        <pc:docMk/>
      </pc:docMkLst>
      <pc:sldChg chg="modSp">
        <pc:chgData name="Edward Irish" userId="097da01e8823f29e" providerId="LiveId" clId="{4B4D8700-2401-4520-B89C-C7C18DAE16F0}" dt="2019-06-06T20:08:30.285" v="54" actId="20577"/>
        <pc:sldMkLst>
          <pc:docMk/>
          <pc:sldMk cId="366324038" sldId="1267"/>
        </pc:sldMkLst>
        <pc:spChg chg="mod">
          <ac:chgData name="Edward Irish" userId="097da01e8823f29e" providerId="LiveId" clId="{4B4D8700-2401-4520-B89C-C7C18DAE16F0}" dt="2019-06-06T20:08:30.285" v="54" actId="20577"/>
          <ac:spMkLst>
            <pc:docMk/>
            <pc:sldMk cId="366324038" sldId="1267"/>
            <ac:spMk id="10" creationId="{366036EC-6336-4FCE-A4BB-FBE9FFEE9BA1}"/>
          </ac:spMkLst>
        </pc:spChg>
      </pc:sldChg>
      <pc:sldChg chg="modSp">
        <pc:chgData name="Edward Irish" userId="097da01e8823f29e" providerId="LiveId" clId="{4B4D8700-2401-4520-B89C-C7C18DAE16F0}" dt="2019-06-06T17:44:32.070" v="14" actId="20577"/>
        <pc:sldMkLst>
          <pc:docMk/>
          <pc:sldMk cId="853855646" sldId="1498"/>
        </pc:sldMkLst>
        <pc:spChg chg="mod">
          <ac:chgData name="Edward Irish" userId="097da01e8823f29e" providerId="LiveId" clId="{4B4D8700-2401-4520-B89C-C7C18DAE16F0}" dt="2019-06-06T17:44:32.070" v="14" actId="20577"/>
          <ac:spMkLst>
            <pc:docMk/>
            <pc:sldMk cId="853855646" sldId="1498"/>
            <ac:spMk id="10" creationId="{366036EC-6336-4FCE-A4BB-FBE9FFEE9B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6/6/2019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6/6/2019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wLMpbaysw_w" TargetMode="External"/><Relationship Id="rId2" Type="http://schemas.openxmlformats.org/officeDocument/2006/relationships/hyperlink" Target="https://www.youtube.com/watch?v=mVMwnWoqYn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343818"/>
            <a:ext cx="10651436" cy="5226982"/>
          </a:xfrm>
        </p:spPr>
        <p:txBody>
          <a:bodyPr>
            <a:noAutofit/>
          </a:bodyPr>
          <a:lstStyle/>
          <a:p>
            <a:r>
              <a:rPr lang="en-US" sz="3200" dirty="0">
                <a:hlinkClick r:id="rId2"/>
              </a:rPr>
              <a:t>Trust and Obey (Don Moen)</a:t>
            </a:r>
            <a:endParaRPr lang="en-US" sz="3200" dirty="0">
              <a:latin typeface="Calibri" panose="020F0502020204030204" pitchFamily="34" charset="0"/>
              <a:cs typeface="Calibri" panose="020F0502020204030204" pitchFamily="34" charset="0"/>
            </a:endParaRPr>
          </a:p>
          <a:p>
            <a:r>
              <a:rPr lang="en-US" sz="3200" dirty="0">
                <a:hlinkClick r:id="rId3"/>
              </a:rPr>
              <a:t>Holy Spirit (Francesca </a:t>
            </a:r>
            <a:r>
              <a:rPr lang="en-US" sz="3200" dirty="0" err="1">
                <a:hlinkClick r:id="rId3"/>
              </a:rPr>
              <a:t>Battistelli</a:t>
            </a:r>
            <a:r>
              <a:rPr lang="en-US" sz="3200" dirty="0">
                <a:hlinkClick r:id="rId3"/>
              </a:rPr>
              <a:t>)</a:t>
            </a:r>
            <a:endParaRPr lang="en-US" sz="3200" dirty="0"/>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3663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https://www.lds.org/youth/bc/youth/article/commandments-love/images/commandments=love-final-700x363-1542517.jpg">
            <a:extLst>
              <a:ext uri="{FF2B5EF4-FFF2-40B4-BE49-F238E27FC236}">
                <a16:creationId xmlns:a16="http://schemas.microsoft.com/office/drawing/2014/main" id="{82792F2C-7E8E-4E3C-84F8-FE605549D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337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241762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Greatest Commandment</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12559" y="1131095"/>
            <a:ext cx="11309031" cy="5226982"/>
          </a:xfrm>
        </p:spPr>
        <p:txBody>
          <a:bodyPr>
            <a:noAutofit/>
          </a:bodyPr>
          <a:lstStyle/>
          <a:p>
            <a:r>
              <a:rPr lang="en-US" sz="3200" dirty="0">
                <a:latin typeface="Calibri" panose="020F0502020204030204" pitchFamily="34" charset="0"/>
                <a:cs typeface="Calibri" panose="020F0502020204030204" pitchFamily="34" charset="0"/>
              </a:rPr>
              <a:t>In </a:t>
            </a:r>
            <a:r>
              <a:rPr lang="en-US" sz="3200" dirty="0">
                <a:latin typeface="Calibri" panose="020F0502020204030204" pitchFamily="34" charset="0"/>
                <a:cs typeface="Calibri" panose="020F0502020204030204" pitchFamily="34" charset="0"/>
                <a:hlinkClick r:id="rId2" action="ppaction://hlinksldjump"/>
              </a:rPr>
              <a:t>Matthew 22:35 - 39</a:t>
            </a:r>
            <a:r>
              <a:rPr lang="en-US" sz="3200" dirty="0">
                <a:latin typeface="Calibri" panose="020F0502020204030204" pitchFamily="34" charset="0"/>
                <a:cs typeface="Calibri" panose="020F0502020204030204" pitchFamily="34" charset="0"/>
              </a:rPr>
              <a:t>, Jesus explained that the greatest commandment was to love God unreservedly; and secondly, to love others and one’s self. </a:t>
            </a:r>
          </a:p>
          <a:p>
            <a:r>
              <a:rPr lang="en-US" sz="3200" dirty="0">
                <a:latin typeface="Calibri" panose="020F0502020204030204" pitchFamily="34" charset="0"/>
                <a:cs typeface="Calibri" panose="020F0502020204030204" pitchFamily="34" charset="0"/>
              </a:rPr>
              <a:t>Jesus didn’t ask His disciples to follow a list of things to do to show devotion to Him. </a:t>
            </a:r>
          </a:p>
          <a:p>
            <a:r>
              <a:rPr lang="en-US" sz="3200" dirty="0">
                <a:latin typeface="Calibri" panose="020F0502020204030204" pitchFamily="34" charset="0"/>
                <a:cs typeface="Calibri" panose="020F0502020204030204" pitchFamily="34" charset="0"/>
              </a:rPr>
              <a:t>His command was simple: if you love Me, you’ll obey Me.  Such obedience is not burdensome. </a:t>
            </a:r>
          </a:p>
          <a:p>
            <a:r>
              <a:rPr lang="en-US" sz="3200" dirty="0">
                <a:latin typeface="Calibri" panose="020F0502020204030204" pitchFamily="34" charset="0"/>
                <a:cs typeface="Calibri" panose="020F0502020204030204" pitchFamily="34" charset="0"/>
              </a:rPr>
              <a:t>In light of the height, depth, length, and breadth of God’s love for believers, loving Him and obeying Him becomes easier. </a:t>
            </a:r>
          </a:p>
          <a:p>
            <a:r>
              <a:rPr lang="en-US" sz="3200" dirty="0">
                <a:latin typeface="Calibri" panose="020F0502020204030204" pitchFamily="34" charset="0"/>
                <a:cs typeface="Calibri" panose="020F0502020204030204" pitchFamily="34" charset="0"/>
              </a:rPr>
              <a:t>Love is the birthplace of obedience.  Fear, shame, regret, and insecurity cannot produce genuine love.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Tree>
    <p:extLst>
      <p:ext uri="{BB962C8B-B14F-4D97-AF65-F5344CB8AC3E}">
        <p14:creationId xmlns:p14="http://schemas.microsoft.com/office/powerpoint/2010/main" val="169334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0816458"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16 And I will ask the Father, and he will give you another advocate to help you and be with you forever - 17 the Spirit of truth.  The world cannot accept him, because it neither sees him nor knows him.  But you know him, for he lives with you and will be in you. 18 I will not leave you as orphans; I will come to you. 19 Before long, the world will not see me anymore, but you will see me.  Because I live, you also will live. 20 On that day you will realize that I am in my Father, and you are in me, and I am in you.  (John 14:15 – 20)</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392850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13</a:t>
            </a:r>
          </a:p>
        </p:txBody>
      </p:sp>
      <p:pic>
        <p:nvPicPr>
          <p:cNvPr id="2052" name="Picture 4" descr="https://i0.wp.com/mbherald.com/wp-content/uploads/2017/01/Holy-Spirit-Living-in-us-MBHerald-2.png?resize=450%2C450">
            <a:extLst>
              <a:ext uri="{FF2B5EF4-FFF2-40B4-BE49-F238E27FC236}">
                <a16:creationId xmlns:a16="http://schemas.microsoft.com/office/drawing/2014/main" id="{E028FA3F-30CA-4221-887F-09BE195BE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444" y="58444"/>
            <a:ext cx="6906827" cy="690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8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The Holy Spirit Lives in Us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5" y="1131095"/>
            <a:ext cx="11473915" cy="5226982"/>
          </a:xfrm>
        </p:spPr>
        <p:txBody>
          <a:bodyPr>
            <a:noAutofit/>
          </a:bodyPr>
          <a:lstStyle/>
          <a:p>
            <a:r>
              <a:rPr lang="en-US" sz="3200" dirty="0">
                <a:latin typeface="Calibri" panose="020F0502020204030204" pitchFamily="34" charset="0"/>
                <a:cs typeface="Calibri" panose="020F0502020204030204" pitchFamily="34" charset="0"/>
              </a:rPr>
              <a:t>Jesus described the person and work of the Holy Spirit. </a:t>
            </a:r>
          </a:p>
          <a:p>
            <a:r>
              <a:rPr lang="en-US" sz="3200" dirty="0">
                <a:latin typeface="Calibri" panose="020F0502020204030204" pitchFamily="34" charset="0"/>
                <a:cs typeface="Calibri" panose="020F0502020204030204" pitchFamily="34" charset="0"/>
              </a:rPr>
              <a:t>Jesus understood that the disciples would need this information and encouragement.</a:t>
            </a:r>
          </a:p>
          <a:p>
            <a:r>
              <a:rPr lang="en-US" sz="3200" dirty="0">
                <a:latin typeface="Calibri" panose="020F0502020204030204" pitchFamily="34" charset="0"/>
                <a:cs typeface="Calibri" panose="020F0502020204030204" pitchFamily="34" charset="0"/>
              </a:rPr>
              <a:t>They would need the Holy Spirit as they tried to grapple with the crucifixion and death of their beloved teacher. </a:t>
            </a:r>
          </a:p>
          <a:p>
            <a:r>
              <a:rPr lang="en-US" sz="3200" dirty="0">
                <a:latin typeface="Calibri" panose="020F0502020204030204" pitchFamily="34" charset="0"/>
                <a:cs typeface="Calibri" panose="020F0502020204030204" pitchFamily="34" charset="0"/>
              </a:rPr>
              <a:t>Jesus promised the Holy Spirit would reside with believers forever.</a:t>
            </a:r>
          </a:p>
          <a:p>
            <a:r>
              <a:rPr lang="en-US" sz="3200" dirty="0">
                <a:latin typeface="Calibri" panose="020F0502020204030204" pitchFamily="34" charset="0"/>
                <a:cs typeface="Calibri" panose="020F0502020204030204" pitchFamily="34" charset="0"/>
              </a:rPr>
              <a:t>This ongoing presence would be a pivotal change from the way the Holy Spirit had dwelt among God’s people.</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85385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77076" y="403770"/>
            <a:ext cx="11268081"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21 Whoever has my commands and keeps them is the one who loves me.  The one who loves me will be loved by my Father, and I too will love them and show myself to them.” 22 Then Judas (not Judas Iscariot) said, “But, Lord, why do you intend to show yourself to us and not to the world?” 23 Jesus replied, “Anyone who loves me will obey my teaching.  My Father will love them, and we will come to them and make our home with them. 24 Anyone who does not love me will not obey my teaching.  These words you hear are not my own; they belong to the Father who sent me.  (John 14:21 - 24)</a:t>
            </a: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15</a:t>
            </a:r>
          </a:p>
        </p:txBody>
      </p:sp>
    </p:spTree>
    <p:extLst>
      <p:ext uri="{BB962C8B-B14F-4D97-AF65-F5344CB8AC3E}">
        <p14:creationId xmlns:p14="http://schemas.microsoft.com/office/powerpoint/2010/main" val="49481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https://www.reviveourhearts.com/media/uploads/series-images/rectangular/intimacy-with-god.jpg">
            <a:extLst>
              <a:ext uri="{FF2B5EF4-FFF2-40B4-BE49-F238E27FC236}">
                <a16:creationId xmlns:a16="http://schemas.microsoft.com/office/drawing/2014/main" id="{3936193E-6F81-464A-A095-2B82F23B4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256244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Intimacy With God</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5" y="1131095"/>
            <a:ext cx="11473915" cy="5226982"/>
          </a:xfrm>
        </p:spPr>
        <p:txBody>
          <a:bodyPr>
            <a:noAutofit/>
          </a:bodyPr>
          <a:lstStyle/>
          <a:p>
            <a:r>
              <a:rPr lang="en-US" sz="3200" dirty="0">
                <a:latin typeface="Calibri" panose="020F0502020204030204" pitchFamily="34" charset="0"/>
                <a:cs typeface="Calibri" panose="020F0502020204030204" pitchFamily="34" charset="0"/>
              </a:rPr>
              <a:t>Jesus was not saying that God’s love is contingent on a person’s obedience. </a:t>
            </a:r>
          </a:p>
          <a:p>
            <a:r>
              <a:rPr lang="en-US" sz="3200" dirty="0">
                <a:latin typeface="Calibri" panose="020F0502020204030204" pitchFamily="34" charset="0"/>
                <a:cs typeface="Calibri" panose="020F0502020204030204" pitchFamily="34" charset="0"/>
              </a:rPr>
              <a:t>Jesus understood that loving Him is equal to loving the Father, and vice versa. </a:t>
            </a:r>
          </a:p>
          <a:p>
            <a:r>
              <a:rPr lang="en-US" sz="3200" dirty="0">
                <a:latin typeface="Calibri" panose="020F0502020204030204" pitchFamily="34" charset="0"/>
                <a:cs typeface="Calibri" panose="020F0502020204030204" pitchFamily="34" charset="0"/>
              </a:rPr>
              <a:t>Believers who experience a growing relationship with God will see new aspects of God’s character.</a:t>
            </a:r>
          </a:p>
          <a:p>
            <a:r>
              <a:rPr lang="en-US" sz="3200" dirty="0">
                <a:latin typeface="Calibri" panose="020F0502020204030204" pitchFamily="34" charset="0"/>
                <a:cs typeface="Calibri" panose="020F0502020204030204" pitchFamily="34" charset="0"/>
              </a:rPr>
              <a:t>The believer and God experience a deepening of love, obedience, and growth. </a:t>
            </a:r>
          </a:p>
          <a:p>
            <a:r>
              <a:rPr lang="en-US" sz="3200" dirty="0">
                <a:latin typeface="Calibri" panose="020F0502020204030204" pitchFamily="34" charset="0"/>
                <a:cs typeface="Calibri" panose="020F0502020204030204" pitchFamily="34" charset="0"/>
              </a:rPr>
              <a:t>Such intimacy is only possible through the indwelling of the Holy Spirit, who reveals God’s heart to each believer.</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373205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065320" y="815509"/>
            <a:ext cx="105884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25 “All this I have spoken while still with you. 26 But the Advocate, the Holy Spirit, whom the Father will send in my name, will teach you all things and will remind you of everything I have said to you. 27 Peace I leave with you; my peace I give you.  I do not give to you as the world gives.  Do not let your hearts be troubled and do not be afraid. (John 14:25 - 27)</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18</a:t>
            </a:r>
          </a:p>
        </p:txBody>
      </p:sp>
    </p:spTree>
    <p:extLst>
      <p:ext uri="{BB962C8B-B14F-4D97-AF65-F5344CB8AC3E}">
        <p14:creationId xmlns:p14="http://schemas.microsoft.com/office/powerpoint/2010/main" val="349451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19</a:t>
            </a:r>
          </a:p>
        </p:txBody>
      </p:sp>
      <p:pic>
        <p:nvPicPr>
          <p:cNvPr id="4098" name="Picture 2" descr="https://i.cdn-sc.com/PowerPointImages/4402/1_thumbnail.jpg">
            <a:extLst>
              <a:ext uri="{FF2B5EF4-FFF2-40B4-BE49-F238E27FC236}">
                <a16:creationId xmlns:a16="http://schemas.microsoft.com/office/drawing/2014/main" id="{B855CC70-5B27-4895-8BB8-14DBE9750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326" y="-17756"/>
            <a:ext cx="9167674" cy="687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1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9</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Follow Jesus’ Example</a:t>
            </a: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2</a:t>
            </a:r>
          </a:p>
        </p:txBody>
      </p:sp>
    </p:spTree>
    <p:extLst>
      <p:ext uri="{BB962C8B-B14F-4D97-AF65-F5344CB8AC3E}">
        <p14:creationId xmlns:p14="http://schemas.microsoft.com/office/powerpoint/2010/main" val="188052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Work of the Holy Spirit</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Jesus explained that the Spirit would continue to teach the disciples and remind them of Jesus’ instruction. </a:t>
            </a:r>
          </a:p>
          <a:p>
            <a:r>
              <a:rPr lang="en-US" sz="3200" dirty="0">
                <a:latin typeface="Calibri" panose="020F0502020204030204" pitchFamily="34" charset="0"/>
                <a:cs typeface="Calibri" panose="020F0502020204030204" pitchFamily="34" charset="0"/>
              </a:rPr>
              <a:t>The Spirit does the same thing in believers’ lives today. </a:t>
            </a:r>
          </a:p>
          <a:p>
            <a:r>
              <a:rPr lang="en-US" sz="3200" dirty="0">
                <a:latin typeface="Calibri" panose="020F0502020204030204" pitchFamily="34" charset="0"/>
                <a:cs typeface="Calibri" panose="020F0502020204030204" pitchFamily="34" charset="0"/>
              </a:rPr>
              <a:t>When a believer recalls a part of a sermon or Bible study, that recollection is the work of the Holy Spirit. </a:t>
            </a:r>
          </a:p>
          <a:p>
            <a:r>
              <a:rPr lang="en-US" sz="3200" dirty="0">
                <a:latin typeface="Calibri" panose="020F0502020204030204" pitchFamily="34" charset="0"/>
                <a:cs typeface="Calibri" panose="020F0502020204030204" pitchFamily="34" charset="0"/>
              </a:rPr>
              <a:t>When a Christian evokes a timely Scripture to comfort or help a friend, the Holy Spirit is the one who brings the passage to mind.</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20</a:t>
            </a:r>
          </a:p>
        </p:txBody>
      </p:sp>
    </p:spTree>
    <p:extLst>
      <p:ext uri="{BB962C8B-B14F-4D97-AF65-F5344CB8AC3E}">
        <p14:creationId xmlns:p14="http://schemas.microsoft.com/office/powerpoint/2010/main" val="266375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28 “You heard me say, ‘I am going away and I am coming back to you.’  If you loved me, you would be glad that I am going to the Father, for the Father is greater than I. 29 I have told you now before it happens, so that when it does happen you will believe.  (John 14:28 - 29)</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21</a:t>
            </a:r>
          </a:p>
        </p:txBody>
      </p:sp>
    </p:spTree>
    <p:extLst>
      <p:ext uri="{BB962C8B-B14F-4D97-AF65-F5344CB8AC3E}">
        <p14:creationId xmlns:p14="http://schemas.microsoft.com/office/powerpoint/2010/main" val="317339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22</a:t>
            </a:r>
          </a:p>
        </p:txBody>
      </p:sp>
      <p:pic>
        <p:nvPicPr>
          <p:cNvPr id="5122" name="Picture 2" descr="http://cdn.quotesgram.com/img/15/59/1464277048-comforting-bible-verses-psalm-30-5.jpg">
            <a:extLst>
              <a:ext uri="{FF2B5EF4-FFF2-40B4-BE49-F238E27FC236}">
                <a16:creationId xmlns:a16="http://schemas.microsoft.com/office/drawing/2014/main" id="{94736BEE-F5F2-4535-95E8-745C34FA6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0" y="0"/>
            <a:ext cx="9131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6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Joy and Comfort</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Although Jesus was going back to His rightful place in heaven with God and His disciples would grieve deeply, Jesus said they would be glad.</a:t>
            </a:r>
          </a:p>
          <a:p>
            <a:r>
              <a:rPr lang="en-US" sz="3200" dirty="0">
                <a:latin typeface="Calibri" panose="020F0502020204030204" pitchFamily="34" charset="0"/>
                <a:cs typeface="Calibri" panose="020F0502020204030204" pitchFamily="34" charset="0"/>
              </a:rPr>
              <a:t>This mixture of feelings is just as prevalent today as it was then.</a:t>
            </a:r>
          </a:p>
          <a:p>
            <a:r>
              <a:rPr lang="en-US" sz="3200" dirty="0">
                <a:latin typeface="Calibri" panose="020F0502020204030204" pitchFamily="34" charset="0"/>
                <a:cs typeface="Calibri" panose="020F0502020204030204" pitchFamily="34" charset="0"/>
              </a:rPr>
              <a:t>When a believer dies, friends and family feel sadness in not seeing that person. </a:t>
            </a:r>
          </a:p>
          <a:p>
            <a:r>
              <a:rPr lang="en-US" sz="3200" dirty="0">
                <a:latin typeface="Calibri" panose="020F0502020204030204" pitchFamily="34" charset="0"/>
                <a:cs typeface="Calibri" panose="020F0502020204030204" pitchFamily="34" charset="0"/>
              </a:rPr>
              <a:t>At the same time, those loved ones can find joy and take comfort in knowing that the deceased has gone to heaven.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23</a:t>
            </a:r>
          </a:p>
        </p:txBody>
      </p:sp>
    </p:spTree>
    <p:extLst>
      <p:ext uri="{BB962C8B-B14F-4D97-AF65-F5344CB8AC3E}">
        <p14:creationId xmlns:p14="http://schemas.microsoft.com/office/powerpoint/2010/main" val="419117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30 I will not say much more to you, for the prince of this world is coming.  He has no hold over me,31 but he comes so that the world may learn that I love the Father and do exactly what my Father has commanded me. “Come now; let us leave. (John 14:30 - 31)</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24</a:t>
            </a:r>
          </a:p>
        </p:txBody>
      </p:sp>
    </p:spTree>
    <p:extLst>
      <p:ext uri="{BB962C8B-B14F-4D97-AF65-F5344CB8AC3E}">
        <p14:creationId xmlns:p14="http://schemas.microsoft.com/office/powerpoint/2010/main" val="8836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descr="https://image.shutterstock.com/image-illustration/satan-fire-satanic-sign-gothic-260nw-611864846.jpg">
            <a:extLst>
              <a:ext uri="{FF2B5EF4-FFF2-40B4-BE49-F238E27FC236}">
                <a16:creationId xmlns:a16="http://schemas.microsoft.com/office/drawing/2014/main" id="{B53C345F-0644-421B-BD90-67A7D5CD5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14"/>
          <a:stretch/>
        </p:blipFill>
        <p:spPr bwMode="auto">
          <a:xfrm>
            <a:off x="0" y="-26034"/>
            <a:ext cx="12192000" cy="6884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25</a:t>
            </a:r>
          </a:p>
        </p:txBody>
      </p:sp>
    </p:spTree>
    <p:extLst>
      <p:ext uri="{BB962C8B-B14F-4D97-AF65-F5344CB8AC3E}">
        <p14:creationId xmlns:p14="http://schemas.microsoft.com/office/powerpoint/2010/main" val="2948960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Satan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The phrase, “prince of this world” describes Satan. </a:t>
            </a:r>
          </a:p>
          <a:p>
            <a:r>
              <a:rPr lang="en-US" sz="3200" dirty="0">
                <a:latin typeface="Calibri" panose="020F0502020204030204" pitchFamily="34" charset="0"/>
                <a:cs typeface="Calibri" panose="020F0502020204030204" pitchFamily="34" charset="0"/>
              </a:rPr>
              <a:t>Jesus used this title to highlight just how powerful an enemy Satan is. </a:t>
            </a:r>
          </a:p>
          <a:p>
            <a:r>
              <a:rPr lang="en-US" sz="3200" dirty="0">
                <a:latin typeface="Calibri" panose="020F0502020204030204" pitchFamily="34" charset="0"/>
                <a:cs typeface="Calibri" panose="020F0502020204030204" pitchFamily="34" charset="0"/>
              </a:rPr>
              <a:t>He was not afraid of Satan or his influence on the world. </a:t>
            </a:r>
          </a:p>
          <a:p>
            <a:r>
              <a:rPr lang="en-US" sz="3200" dirty="0">
                <a:latin typeface="Calibri" panose="020F0502020204030204" pitchFamily="34" charset="0"/>
                <a:cs typeface="Calibri" panose="020F0502020204030204" pitchFamily="34" charset="0"/>
              </a:rPr>
              <a:t>Instead, Jesus said that the devil’s role in the death of Jesus would show the world that Jesus loved and obeyed the Father. </a:t>
            </a:r>
          </a:p>
          <a:p>
            <a:r>
              <a:rPr lang="en-US" sz="3200" dirty="0">
                <a:latin typeface="Calibri" panose="020F0502020204030204" pitchFamily="34" charset="0"/>
                <a:cs typeface="Calibri" panose="020F0502020204030204" pitchFamily="34" charset="0"/>
              </a:rPr>
              <a:t>No power, no person, no act in history is beyond the sovereignty of God. </a:t>
            </a:r>
          </a:p>
          <a:p>
            <a:r>
              <a:rPr lang="en-US" sz="3200" dirty="0">
                <a:latin typeface="Calibri" panose="020F0502020204030204" pitchFamily="34" charset="0"/>
                <a:cs typeface="Calibri" panose="020F0502020204030204" pitchFamily="34" charset="0"/>
              </a:rPr>
              <a:t>The suffering and death of Jesus was a part of God’s plan to buy back His beloved children from the slavery of sin and death.</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26</a:t>
            </a:r>
          </a:p>
        </p:txBody>
      </p:sp>
    </p:spTree>
    <p:extLst>
      <p:ext uri="{BB962C8B-B14F-4D97-AF65-F5344CB8AC3E}">
        <p14:creationId xmlns:p14="http://schemas.microsoft.com/office/powerpoint/2010/main" val="1976114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When a person becomes a Christian, the Holy Spirit comes to live within that believer. </a:t>
            </a:r>
          </a:p>
          <a:p>
            <a:r>
              <a:rPr lang="en-US" sz="3200" dirty="0">
                <a:latin typeface="Calibri" panose="020F0502020204030204" pitchFamily="34" charset="0"/>
                <a:cs typeface="Calibri" panose="020F0502020204030204" pitchFamily="34" charset="0"/>
              </a:rPr>
              <a:t>Jesus promised that the Holy Spirit would stay with Christians forever. </a:t>
            </a:r>
          </a:p>
          <a:p>
            <a:r>
              <a:rPr lang="en-US" sz="3200" dirty="0">
                <a:latin typeface="Calibri" panose="020F0502020204030204" pitchFamily="34" charset="0"/>
                <a:cs typeface="Calibri" panose="020F0502020204030204" pitchFamily="34" charset="0"/>
              </a:rPr>
              <a:t>He will guide them into all truth—as long as they are willing to listen. </a:t>
            </a:r>
          </a:p>
          <a:p>
            <a:r>
              <a:rPr lang="en-US" sz="3200" dirty="0">
                <a:latin typeface="Calibri" panose="020F0502020204030204" pitchFamily="34" charset="0"/>
                <a:cs typeface="Calibri" panose="020F0502020204030204" pitchFamily="34" charset="0"/>
              </a:rPr>
              <a:t>Too many times, believers are too busy leading noisy lives to be able to hear the still, small voice of God. </a:t>
            </a:r>
          </a:p>
          <a:p>
            <a:r>
              <a:rPr lang="en-US" sz="3200" dirty="0">
                <a:latin typeface="Calibri" panose="020F0502020204030204" pitchFamily="34" charset="0"/>
                <a:cs typeface="Calibri" panose="020F0502020204030204" pitchFamily="34" charset="0"/>
              </a:rPr>
              <a:t>The Holy Spirit will comfort, guide, direct, and encourage those who take the time to stop and pay attention. </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27</a:t>
            </a:r>
          </a:p>
        </p:txBody>
      </p:sp>
    </p:spTree>
    <p:extLst>
      <p:ext uri="{BB962C8B-B14F-4D97-AF65-F5344CB8AC3E}">
        <p14:creationId xmlns:p14="http://schemas.microsoft.com/office/powerpoint/2010/main" val="373368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10</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It is Finished</a:t>
            </a: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28</a:t>
            </a:r>
          </a:p>
        </p:txBody>
      </p:sp>
    </p:spTree>
    <p:extLst>
      <p:ext uri="{BB962C8B-B14F-4D97-AF65-F5344CB8AC3E}">
        <p14:creationId xmlns:p14="http://schemas.microsoft.com/office/powerpoint/2010/main" val="480067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BB9A-94BE-41DD-AAC1-7C8D69DB505C}"/>
              </a:ext>
            </a:extLst>
          </p:cNvPr>
          <p:cNvSpPr>
            <a:spLocks noGrp="1"/>
          </p:cNvSpPr>
          <p:nvPr>
            <p:ph type="title"/>
          </p:nvPr>
        </p:nvSpPr>
        <p:spPr>
          <a:xfrm>
            <a:off x="909222" y="18896"/>
            <a:ext cx="10515600" cy="1325563"/>
          </a:xfrm>
        </p:spPr>
        <p:txBody>
          <a:bodyPr>
            <a:normAutofit/>
          </a:bodyPr>
          <a:lstStyle/>
          <a:p>
            <a:pPr algn="ctr"/>
            <a:r>
              <a:rPr lang="en-US" sz="3200" b="1" dirty="0">
                <a:hlinkClick r:id="rId2" action="ppaction://hlinksldjump"/>
              </a:rPr>
              <a:t>Verses</a:t>
            </a:r>
            <a:endParaRPr lang="en-US" sz="3200" b="1" dirty="0"/>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4294967295"/>
          </p:nvPr>
        </p:nvSpPr>
        <p:spPr>
          <a:xfrm>
            <a:off x="648071" y="1210044"/>
            <a:ext cx="11641584" cy="5795963"/>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35 And one of them, a lawyer, asked him a question to test him. 36 “Teacher, which is the great commandment in the Law?” 37 And he said to him, “You shall love the Lord your God with all your heart and with all your soul and with all your mind. 38 This is the great and first commandment. 39 And a second is like it: You shall love your neighbor as yourself.  (Matthew 22:35-39)</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29</a:t>
            </a:r>
          </a:p>
        </p:txBody>
      </p:sp>
    </p:spTree>
    <p:extLst>
      <p:ext uri="{BB962C8B-B14F-4D97-AF65-F5344CB8AC3E}">
        <p14:creationId xmlns:p14="http://schemas.microsoft.com/office/powerpoint/2010/main" val="407650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3</a:t>
            </a:r>
          </a:p>
        </p:txBody>
      </p:sp>
      <p:pic>
        <p:nvPicPr>
          <p:cNvPr id="1026" name="Picture 2" descr="http://slideplayer.com/8034787/25/images/72/Jesus+Loved+His+Disciples.jpg">
            <a:extLst>
              <a:ext uri="{FF2B5EF4-FFF2-40B4-BE49-F238E27FC236}">
                <a16:creationId xmlns:a16="http://schemas.microsoft.com/office/drawing/2014/main" id="{C80BE1B3-2A21-44DC-8ED1-F40300AC4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C3DC42D-3579-487F-B782-65F0E89B3E05}"/>
              </a:ext>
            </a:extLst>
          </p:cNvPr>
          <p:cNvSpPr/>
          <p:nvPr/>
        </p:nvSpPr>
        <p:spPr>
          <a:xfrm>
            <a:off x="1524000" y="34157"/>
            <a:ext cx="9144000" cy="1077218"/>
          </a:xfrm>
          <a:prstGeom prst="rect">
            <a:avLst/>
          </a:prstGeom>
        </p:spPr>
        <p:txBody>
          <a:bodyPr wrap="square">
            <a:spAutoFit/>
          </a:bodyPr>
          <a:lstStyle/>
          <a:p>
            <a:pPr algn="ctr"/>
            <a:r>
              <a:rPr lang="en-US" sz="3200" dirty="0">
                <a:solidFill>
                  <a:schemeClr val="bg1"/>
                </a:solidFill>
                <a:latin typeface="Calibri" panose="020F0502020204030204" pitchFamily="34" charset="0"/>
                <a:cs typeface="Calibri" panose="020F0502020204030204" pitchFamily="34" charset="0"/>
              </a:rPr>
              <a:t>Jesus demonstrated His love when He bore the sin of the world on the cross.</a:t>
            </a:r>
            <a:endParaRPr lang="en-US" sz="3200" dirty="0">
              <a:solidFill>
                <a:schemeClr val="bg1"/>
              </a:solidFill>
            </a:endParaRPr>
          </a:p>
        </p:txBody>
      </p:sp>
    </p:spTree>
    <p:extLst>
      <p:ext uri="{BB962C8B-B14F-4D97-AF65-F5344CB8AC3E}">
        <p14:creationId xmlns:p14="http://schemas.microsoft.com/office/powerpoint/2010/main" val="127128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4</a:t>
            </a:r>
          </a:p>
        </p:txBody>
      </p:sp>
      <p:pic>
        <p:nvPicPr>
          <p:cNvPr id="2050" name="Picture 2" descr="https://www.customink.com/temp/vendor/7566179/PO7566179-front-cu.png">
            <a:extLst>
              <a:ext uri="{FF2B5EF4-FFF2-40B4-BE49-F238E27FC236}">
                <a16:creationId xmlns:a16="http://schemas.microsoft.com/office/drawing/2014/main" id="{6FF1C71D-FED5-457F-951E-8092B8944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E2C2B5C-D699-419B-A340-0C59199C4114}"/>
              </a:ext>
            </a:extLst>
          </p:cNvPr>
          <p:cNvSpPr/>
          <p:nvPr/>
        </p:nvSpPr>
        <p:spPr>
          <a:xfrm>
            <a:off x="7096218" y="747918"/>
            <a:ext cx="4977413" cy="3046988"/>
          </a:xfrm>
          <a:prstGeom prst="rect">
            <a:avLst/>
          </a:prstGeom>
        </p:spPr>
        <p:txBody>
          <a:bodyPr wrap="square">
            <a:spAutoFit/>
          </a:bodyPr>
          <a:lstStyle/>
          <a:p>
            <a:pPr algn="ctr"/>
            <a:r>
              <a:rPr lang="en-US" sz="3200" dirty="0">
                <a:latin typeface="Calibri" panose="020F0502020204030204" pitchFamily="34" charset="0"/>
                <a:cs typeface="Calibri" panose="020F0502020204030204" pitchFamily="34" charset="0"/>
              </a:rPr>
              <a:t>Since we are created in the image of God, all authority comes from Him, and our ultimate end is heaven, serving others should come more easily. </a:t>
            </a:r>
          </a:p>
        </p:txBody>
      </p:sp>
    </p:spTree>
    <p:extLst>
      <p:ext uri="{BB962C8B-B14F-4D97-AF65-F5344CB8AC3E}">
        <p14:creationId xmlns:p14="http://schemas.microsoft.com/office/powerpoint/2010/main" val="379554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5</a:t>
            </a:r>
          </a:p>
        </p:txBody>
      </p:sp>
      <p:pic>
        <p:nvPicPr>
          <p:cNvPr id="3074" name="Picture 2" descr="https://i.ytimg.com/vi/OkDc5mjOfrI/hqdefault.jpg">
            <a:extLst>
              <a:ext uri="{FF2B5EF4-FFF2-40B4-BE49-F238E27FC236}">
                <a16:creationId xmlns:a16="http://schemas.microsoft.com/office/drawing/2014/main" id="{69AF801B-E1D4-458F-823B-E9887192B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82" y="-4439"/>
            <a:ext cx="9149918" cy="68624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9781E60-619F-4633-8505-A1984FB659A4}"/>
              </a:ext>
            </a:extLst>
          </p:cNvPr>
          <p:cNvSpPr/>
          <p:nvPr/>
        </p:nvSpPr>
        <p:spPr>
          <a:xfrm>
            <a:off x="1686758" y="5023412"/>
            <a:ext cx="8815526" cy="1569660"/>
          </a:xfrm>
          <a:prstGeom prst="rect">
            <a:avLst/>
          </a:prstGeom>
        </p:spPr>
        <p:txBody>
          <a:bodyPr wrap="square">
            <a:spAutoFit/>
          </a:bodyPr>
          <a:lstStyle/>
          <a:p>
            <a:pPr algn="ctr"/>
            <a:r>
              <a:rPr lang="en-US" sz="3200" dirty="0">
                <a:solidFill>
                  <a:schemeClr val="bg1"/>
                </a:solidFill>
                <a:latin typeface="Calibri" panose="020F0502020204030204" pitchFamily="34" charset="0"/>
                <a:cs typeface="Calibri" panose="020F0502020204030204" pitchFamily="34" charset="0"/>
              </a:rPr>
              <a:t>Cleansing of the disciples feet symbolized what Jesus would ultimately do - cleanse our souls with His blood. </a:t>
            </a:r>
          </a:p>
        </p:txBody>
      </p:sp>
    </p:spTree>
    <p:extLst>
      <p:ext uri="{BB962C8B-B14F-4D97-AF65-F5344CB8AC3E}">
        <p14:creationId xmlns:p14="http://schemas.microsoft.com/office/powerpoint/2010/main" val="359952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https://i0.wp.com/morethanuseless.com/wp-content/uploads/2017/02/Humble-service.png?resize=474%2C264">
            <a:extLst>
              <a:ext uri="{FF2B5EF4-FFF2-40B4-BE49-F238E27FC236}">
                <a16:creationId xmlns:a16="http://schemas.microsoft.com/office/drawing/2014/main" id="{F6A283E5-8730-431E-BE19-B1E89E61F8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57"/>
          <a:stretch/>
        </p:blipFill>
        <p:spPr bwMode="auto">
          <a:xfrm>
            <a:off x="0" y="0"/>
            <a:ext cx="12192000" cy="69512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6</a:t>
            </a:r>
          </a:p>
        </p:txBody>
      </p:sp>
      <p:sp>
        <p:nvSpPr>
          <p:cNvPr id="2" name="Rectangle 1">
            <a:extLst>
              <a:ext uri="{FF2B5EF4-FFF2-40B4-BE49-F238E27FC236}">
                <a16:creationId xmlns:a16="http://schemas.microsoft.com/office/drawing/2014/main" id="{5379C43E-E0CB-42FA-A689-47C2C5AA76F9}"/>
              </a:ext>
            </a:extLst>
          </p:cNvPr>
          <p:cNvSpPr/>
          <p:nvPr/>
        </p:nvSpPr>
        <p:spPr>
          <a:xfrm>
            <a:off x="5300398" y="5440081"/>
            <a:ext cx="6891602" cy="1077218"/>
          </a:xfrm>
          <a:prstGeom prst="rect">
            <a:avLst/>
          </a:prstGeom>
        </p:spPr>
        <p:txBody>
          <a:bodyPr wrap="square">
            <a:spAutoFit/>
          </a:bodyPr>
          <a:lstStyle/>
          <a:p>
            <a:pPr algn="ctr"/>
            <a:r>
              <a:rPr lang="en-US" sz="3200" dirty="0">
                <a:solidFill>
                  <a:schemeClr val="bg1"/>
                </a:solidFill>
                <a:latin typeface="Calibri" panose="020F0502020204030204" pitchFamily="34" charset="0"/>
                <a:cs typeface="Calibri" panose="020F0502020204030204" pitchFamily="34" charset="0"/>
              </a:rPr>
              <a:t>To clean someone else’s feet requires profound humility.</a:t>
            </a:r>
            <a:endParaRPr lang="en-US" sz="3200" dirty="0">
              <a:solidFill>
                <a:schemeClr val="bg1"/>
              </a:solidFill>
            </a:endParaRPr>
          </a:p>
        </p:txBody>
      </p:sp>
    </p:spTree>
    <p:extLst>
      <p:ext uri="{BB962C8B-B14F-4D97-AF65-F5344CB8AC3E}">
        <p14:creationId xmlns:p14="http://schemas.microsoft.com/office/powerpoint/2010/main" val="276124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The ultimate act of servanthood came when Jesus died on the cross for all of humanity—even those who would despise and reject him. </a:t>
            </a:r>
          </a:p>
          <a:p>
            <a:r>
              <a:rPr lang="en-US" sz="3200" dirty="0">
                <a:latin typeface="Calibri" panose="020F0502020204030204" pitchFamily="34" charset="0"/>
                <a:cs typeface="Calibri" panose="020F0502020204030204" pitchFamily="34" charset="0"/>
              </a:rPr>
              <a:t>Believers are called to serve with that same openness and love for all.</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7</a:t>
            </a:r>
          </a:p>
        </p:txBody>
      </p:sp>
    </p:spTree>
    <p:extLst>
      <p:ext uri="{BB962C8B-B14F-4D97-AF65-F5344CB8AC3E}">
        <p14:creationId xmlns:p14="http://schemas.microsoft.com/office/powerpoint/2010/main" val="111401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10</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The Coming Counselor</a:t>
            </a: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8</a:t>
            </a:r>
          </a:p>
        </p:txBody>
      </p:sp>
    </p:spTree>
    <p:extLst>
      <p:ext uri="{BB962C8B-B14F-4D97-AF65-F5344CB8AC3E}">
        <p14:creationId xmlns:p14="http://schemas.microsoft.com/office/powerpoint/2010/main" val="327162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031289" y="998574"/>
            <a:ext cx="10129422"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15 “If you love me, keep my commands. (John 14:15)</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spTree>
    <p:extLst>
      <p:ext uri="{BB962C8B-B14F-4D97-AF65-F5344CB8AC3E}">
        <p14:creationId xmlns:p14="http://schemas.microsoft.com/office/powerpoint/2010/main" val="3848629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310077</TotalTime>
  <Words>1312</Words>
  <Application>Microsoft Office PowerPoint</Application>
  <PresentationFormat>Widescreen</PresentationFormat>
  <Paragraphs>102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Constantia</vt:lpstr>
      <vt:lpstr>Office Theme</vt:lpstr>
      <vt:lpstr>Music</vt:lpstr>
      <vt:lpstr>PowerPoint Presentation</vt:lpstr>
      <vt:lpstr>PowerPoint Presentation</vt:lpstr>
      <vt:lpstr>PowerPoint Presentation</vt:lpstr>
      <vt:lpstr>PowerPoint Presentation</vt:lpstr>
      <vt:lpstr>PowerPoint Presentation</vt:lpstr>
      <vt:lpstr>Implications and Actions</vt:lpstr>
      <vt:lpstr>PowerPoint Presentation</vt:lpstr>
      <vt:lpstr>PowerPoint Presentation</vt:lpstr>
      <vt:lpstr>PowerPoint Presentation</vt:lpstr>
      <vt:lpstr>Greatest Commandment</vt:lpstr>
      <vt:lpstr>PowerPoint Presentation</vt:lpstr>
      <vt:lpstr>PowerPoint Presentation</vt:lpstr>
      <vt:lpstr>The Holy Spirit Lives in Us</vt:lpstr>
      <vt:lpstr>PowerPoint Presentation</vt:lpstr>
      <vt:lpstr>PowerPoint Presentation</vt:lpstr>
      <vt:lpstr>Intimacy With God</vt:lpstr>
      <vt:lpstr>PowerPoint Presentation</vt:lpstr>
      <vt:lpstr>PowerPoint Presentation</vt:lpstr>
      <vt:lpstr>Work of the Holy Spirit</vt:lpstr>
      <vt:lpstr>PowerPoint Presentation</vt:lpstr>
      <vt:lpstr>PowerPoint Presentation</vt:lpstr>
      <vt:lpstr>Joy and Comfort</vt:lpstr>
      <vt:lpstr>PowerPoint Presentation</vt:lpstr>
      <vt:lpstr>PowerPoint Presentation</vt:lpstr>
      <vt:lpstr>Satan</vt:lpstr>
      <vt:lpstr>Implications and Actions</vt:lpstr>
      <vt:lpstr>PowerPoint Presentation</vt:lpstr>
      <vt:lpstr>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874</cp:revision>
  <cp:lastPrinted>2018-05-13T18:40:39Z</cp:lastPrinted>
  <dcterms:created xsi:type="dcterms:W3CDTF">2018-01-11T19:59:25Z</dcterms:created>
  <dcterms:modified xsi:type="dcterms:W3CDTF">2019-06-06T20:10:09Z</dcterms:modified>
</cp:coreProperties>
</file>