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267" r:id="rId2"/>
    <p:sldId id="1483" r:id="rId3"/>
    <p:sldId id="1514" r:id="rId4"/>
    <p:sldId id="1497" r:id="rId5"/>
    <p:sldId id="1484" r:id="rId6"/>
    <p:sldId id="1485" r:id="rId7"/>
    <p:sldId id="1486" r:id="rId8"/>
    <p:sldId id="1488" r:id="rId9"/>
    <p:sldId id="1501" r:id="rId10"/>
    <p:sldId id="1515" r:id="rId11"/>
    <p:sldId id="1496" r:id="rId12"/>
    <p:sldId id="1503" r:id="rId13"/>
    <p:sldId id="1459" r:id="rId14"/>
    <p:sldId id="1480" r:id="rId15"/>
    <p:sldId id="1506" r:id="rId16"/>
    <p:sldId id="1505" r:id="rId17"/>
    <p:sldId id="1504" r:id="rId18"/>
    <p:sldId id="1507" r:id="rId19"/>
    <p:sldId id="1498" r:id="rId20"/>
    <p:sldId id="1460" r:id="rId21"/>
    <p:sldId id="1509" r:id="rId22"/>
    <p:sldId id="1481" r:id="rId23"/>
    <p:sldId id="1510" r:id="rId24"/>
    <p:sldId id="1511" r:id="rId25"/>
    <p:sldId id="1462" r:id="rId26"/>
    <p:sldId id="1499" r:id="rId27"/>
    <p:sldId id="1512" r:id="rId28"/>
    <p:sldId id="1465" r:id="rId29"/>
    <p:sldId id="1513" r:id="rId30"/>
    <p:sldId id="1516" r:id="rId31"/>
    <p:sldId id="1456" r:id="rId32"/>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5050"/>
    <a:srgbClr val="990033"/>
    <a:srgbClr val="993366"/>
    <a:srgbClr val="D60093"/>
    <a:srgbClr val="339966"/>
    <a:srgbClr val="CC0000"/>
    <a:srgbClr val="663300"/>
    <a:srgbClr val="8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Irish" userId="097da01e8823f29e" providerId="LiveId" clId="{4B4D8700-2401-4520-B89C-C7C18DAE16F0}"/>
    <pc:docChg chg="undo redo custSel addSld delSld modSld sldOrd">
      <pc:chgData name="Edward Irish" userId="097da01e8823f29e" providerId="LiveId" clId="{4B4D8700-2401-4520-B89C-C7C18DAE16F0}" dt="2019-06-18T18:28:33.445" v="1279" actId="20577"/>
      <pc:docMkLst>
        <pc:docMk/>
      </pc:docMkLst>
      <pc:sldChg chg="modSp">
        <pc:chgData name="Edward Irish" userId="097da01e8823f29e" providerId="LiveId" clId="{4B4D8700-2401-4520-B89C-C7C18DAE16F0}" dt="2019-06-15T14:58:01.376" v="1205" actId="20577"/>
        <pc:sldMkLst>
          <pc:docMk/>
          <pc:sldMk cId="366324038" sldId="1267"/>
        </pc:sldMkLst>
        <pc:spChg chg="mod">
          <ac:chgData name="Edward Irish" userId="097da01e8823f29e" providerId="LiveId" clId="{4B4D8700-2401-4520-B89C-C7C18DAE16F0}" dt="2019-06-15T14:58:01.376" v="1205" actId="20577"/>
          <ac:spMkLst>
            <pc:docMk/>
            <pc:sldMk cId="366324038" sldId="1267"/>
            <ac:spMk id="10" creationId="{366036EC-6336-4FCE-A4BB-FBE9FFEE9BA1}"/>
          </ac:spMkLst>
        </pc:spChg>
      </pc:sldChg>
      <pc:sldChg chg="modSp">
        <pc:chgData name="Edward Irish" userId="097da01e8823f29e" providerId="LiveId" clId="{4B4D8700-2401-4520-B89C-C7C18DAE16F0}" dt="2019-06-15T20:46:17.767" v="1234" actId="20577"/>
        <pc:sldMkLst>
          <pc:docMk/>
          <pc:sldMk cId="4076502125" sldId="1456"/>
        </pc:sldMkLst>
        <pc:spChg chg="mod">
          <ac:chgData name="Edward Irish" userId="097da01e8823f29e" providerId="LiveId" clId="{4B4D8700-2401-4520-B89C-C7C18DAE16F0}" dt="2019-06-13T20:23:57.184" v="1025" actId="20577"/>
          <ac:spMkLst>
            <pc:docMk/>
            <pc:sldMk cId="4076502125" sldId="1456"/>
            <ac:spMk id="4" creationId="{67EFC8B7-83E7-45F8-A15D-C0F3716AFCAE}"/>
          </ac:spMkLst>
        </pc:spChg>
        <pc:spChg chg="mod">
          <ac:chgData name="Edward Irish" userId="097da01e8823f29e" providerId="LiveId" clId="{4B4D8700-2401-4520-B89C-C7C18DAE16F0}" dt="2019-06-15T20:46:17.767" v="1234" actId="20577"/>
          <ac:spMkLst>
            <pc:docMk/>
            <pc:sldMk cId="4076502125" sldId="1456"/>
            <ac:spMk id="10" creationId="{366036EC-6336-4FCE-A4BB-FBE9FFEE9BA1}"/>
          </ac:spMkLst>
        </pc:spChg>
      </pc:sldChg>
      <pc:sldChg chg="modSp ord">
        <pc:chgData name="Edward Irish" userId="097da01e8823f29e" providerId="LiveId" clId="{4B4D8700-2401-4520-B89C-C7C18DAE16F0}" dt="2019-06-15T14:05:31.979" v="1062" actId="20577"/>
        <pc:sldMkLst>
          <pc:docMk/>
          <pc:sldMk cId="1693342340" sldId="1459"/>
        </pc:sldMkLst>
        <pc:spChg chg="mod">
          <ac:chgData name="Edward Irish" userId="097da01e8823f29e" providerId="LiveId" clId="{4B4D8700-2401-4520-B89C-C7C18DAE16F0}" dt="2019-06-13T20:13:38.244" v="900" actId="20577"/>
          <ac:spMkLst>
            <pc:docMk/>
            <pc:sldMk cId="1693342340" sldId="1459"/>
            <ac:spMk id="2" creationId="{412A17E2-6B85-4D19-9007-0DF68E891DBD}"/>
          </ac:spMkLst>
        </pc:spChg>
        <pc:spChg chg="mod">
          <ac:chgData name="Edward Irish" userId="097da01e8823f29e" providerId="LiveId" clId="{4B4D8700-2401-4520-B89C-C7C18DAE16F0}" dt="2019-06-13T20:21:18.998" v="960" actId="20577"/>
          <ac:spMkLst>
            <pc:docMk/>
            <pc:sldMk cId="1693342340" sldId="1459"/>
            <ac:spMk id="4" creationId="{F531A764-A1DF-4F8C-9161-49FA57FB6293}"/>
          </ac:spMkLst>
        </pc:spChg>
        <pc:spChg chg="mod">
          <ac:chgData name="Edward Irish" userId="097da01e8823f29e" providerId="LiveId" clId="{4B4D8700-2401-4520-B89C-C7C18DAE16F0}" dt="2019-06-15T14:05:31.979" v="1062" actId="20577"/>
          <ac:spMkLst>
            <pc:docMk/>
            <pc:sldMk cId="1693342340" sldId="1459"/>
            <ac:spMk id="10" creationId="{366036EC-6336-4FCE-A4BB-FBE9FFEE9BA1}"/>
          </ac:spMkLst>
        </pc:spChg>
      </pc:sldChg>
      <pc:sldChg chg="modSp ord">
        <pc:chgData name="Edward Irish" userId="097da01e8823f29e" providerId="LiveId" clId="{4B4D8700-2401-4520-B89C-C7C18DAE16F0}" dt="2019-06-13T20:22:33.132" v="982" actId="20577"/>
        <pc:sldMkLst>
          <pc:docMk/>
          <pc:sldMk cId="494817038" sldId="1460"/>
        </pc:sldMkLst>
        <pc:spChg chg="mod">
          <ac:chgData name="Edward Irish" userId="097da01e8823f29e" providerId="LiveId" clId="{4B4D8700-2401-4520-B89C-C7C18DAE16F0}" dt="2019-06-13T20:22:33.132" v="982" actId="20577"/>
          <ac:spMkLst>
            <pc:docMk/>
            <pc:sldMk cId="494817038" sldId="1460"/>
            <ac:spMk id="4" creationId="{67EFC8B7-83E7-45F8-A15D-C0F3716AFCAE}"/>
          </ac:spMkLst>
        </pc:spChg>
        <pc:spChg chg="mod">
          <ac:chgData name="Edward Irish" userId="097da01e8823f29e" providerId="LiveId" clId="{4B4D8700-2401-4520-B89C-C7C18DAE16F0}" dt="2019-06-13T16:22:43.402" v="488" actId="20577"/>
          <ac:spMkLst>
            <pc:docMk/>
            <pc:sldMk cId="494817038" sldId="1460"/>
            <ac:spMk id="10" creationId="{366036EC-6336-4FCE-A4BB-FBE9FFEE9BA1}"/>
          </ac:spMkLst>
        </pc:spChg>
      </pc:sldChg>
      <pc:sldChg chg="modSp ord">
        <pc:chgData name="Edward Irish" userId="097da01e8823f29e" providerId="LiveId" clId="{4B4D8700-2401-4520-B89C-C7C18DAE16F0}" dt="2019-06-13T20:23:17.970" v="1004" actId="20577"/>
        <pc:sldMkLst>
          <pc:docMk/>
          <pc:sldMk cId="2663756860" sldId="1462"/>
        </pc:sldMkLst>
        <pc:spChg chg="mod">
          <ac:chgData name="Edward Irish" userId="097da01e8823f29e" providerId="LiveId" clId="{4B4D8700-2401-4520-B89C-C7C18DAE16F0}" dt="2019-06-13T16:47:28.078" v="695" actId="20577"/>
          <ac:spMkLst>
            <pc:docMk/>
            <pc:sldMk cId="2663756860" sldId="1462"/>
            <ac:spMk id="2" creationId="{412A17E2-6B85-4D19-9007-0DF68E891DBD}"/>
          </ac:spMkLst>
        </pc:spChg>
        <pc:spChg chg="mod">
          <ac:chgData name="Edward Irish" userId="097da01e8823f29e" providerId="LiveId" clId="{4B4D8700-2401-4520-B89C-C7C18DAE16F0}" dt="2019-06-13T20:23:17.970" v="1004" actId="20577"/>
          <ac:spMkLst>
            <pc:docMk/>
            <pc:sldMk cId="2663756860" sldId="1462"/>
            <ac:spMk id="4" creationId="{F531A764-A1DF-4F8C-9161-49FA57FB6293}"/>
          </ac:spMkLst>
        </pc:spChg>
        <pc:spChg chg="mod">
          <ac:chgData name="Edward Irish" userId="097da01e8823f29e" providerId="LiveId" clId="{4B4D8700-2401-4520-B89C-C7C18DAE16F0}" dt="2019-06-13T20:18:14.073" v="917" actId="20577"/>
          <ac:spMkLst>
            <pc:docMk/>
            <pc:sldMk cId="2663756860" sldId="1462"/>
            <ac:spMk id="10" creationId="{366036EC-6336-4FCE-A4BB-FBE9FFEE9BA1}"/>
          </ac:spMkLst>
        </pc:spChg>
      </pc:sldChg>
      <pc:sldChg chg="modSp ord">
        <pc:chgData name="Edward Irish" userId="097da01e8823f29e" providerId="LiveId" clId="{4B4D8700-2401-4520-B89C-C7C18DAE16F0}" dt="2019-06-15T20:43:39.332" v="1231" actId="20577"/>
        <pc:sldMkLst>
          <pc:docMk/>
          <pc:sldMk cId="4191175656" sldId="1465"/>
        </pc:sldMkLst>
        <pc:spChg chg="mod">
          <ac:chgData name="Edward Irish" userId="097da01e8823f29e" providerId="LiveId" clId="{4B4D8700-2401-4520-B89C-C7C18DAE16F0}" dt="2019-06-13T16:54:43.701" v="804" actId="20577"/>
          <ac:spMkLst>
            <pc:docMk/>
            <pc:sldMk cId="4191175656" sldId="1465"/>
            <ac:spMk id="2" creationId="{412A17E2-6B85-4D19-9007-0DF68E891DBD}"/>
          </ac:spMkLst>
        </pc:spChg>
        <pc:spChg chg="mod">
          <ac:chgData name="Edward Irish" userId="097da01e8823f29e" providerId="LiveId" clId="{4B4D8700-2401-4520-B89C-C7C18DAE16F0}" dt="2019-06-13T20:23:40.291" v="1015" actId="20577"/>
          <ac:spMkLst>
            <pc:docMk/>
            <pc:sldMk cId="4191175656" sldId="1465"/>
            <ac:spMk id="4" creationId="{F531A764-A1DF-4F8C-9161-49FA57FB6293}"/>
          </ac:spMkLst>
        </pc:spChg>
        <pc:spChg chg="mod">
          <ac:chgData name="Edward Irish" userId="097da01e8823f29e" providerId="LiveId" clId="{4B4D8700-2401-4520-B89C-C7C18DAE16F0}" dt="2019-06-15T20:43:39.332" v="1231" actId="20577"/>
          <ac:spMkLst>
            <pc:docMk/>
            <pc:sldMk cId="4191175656" sldId="1465"/>
            <ac:spMk id="10" creationId="{366036EC-6336-4FCE-A4BB-FBE9FFEE9BA1}"/>
          </ac:spMkLst>
        </pc:spChg>
      </pc:sldChg>
      <pc:sldChg chg="modSp del">
        <pc:chgData name="Edward Irish" userId="097da01e8823f29e" providerId="LiveId" clId="{4B4D8700-2401-4520-B89C-C7C18DAE16F0}" dt="2019-06-18T14:18:03.272" v="1259" actId="2696"/>
        <pc:sldMkLst>
          <pc:docMk/>
          <pc:sldMk cId="3271620601" sldId="1479"/>
        </pc:sldMkLst>
        <pc:spChg chg="mod">
          <ac:chgData name="Edward Irish" userId="097da01e8823f29e" providerId="LiveId" clId="{4B4D8700-2401-4520-B89C-C7C18DAE16F0}" dt="2019-06-13T20:20:00.286" v="927" actId="20577"/>
          <ac:spMkLst>
            <pc:docMk/>
            <pc:sldMk cId="3271620601" sldId="1479"/>
            <ac:spMk id="3" creationId="{898DF186-86CC-40DA-B955-5499B678FE73}"/>
          </ac:spMkLst>
        </pc:spChg>
        <pc:spChg chg="mod">
          <ac:chgData name="Edward Irish" userId="097da01e8823f29e" providerId="LiveId" clId="{4B4D8700-2401-4520-B89C-C7C18DAE16F0}" dt="2019-06-13T14:46:57.839" v="182" actId="20577"/>
          <ac:spMkLst>
            <pc:docMk/>
            <pc:sldMk cId="3271620601" sldId="1479"/>
            <ac:spMk id="4" creationId="{9D764032-3353-4EE1-B0CA-20A82C40C38C}"/>
          </ac:spMkLst>
        </pc:spChg>
      </pc:sldChg>
      <pc:sldChg chg="modSp ord">
        <pc:chgData name="Edward Irish" userId="097da01e8823f29e" providerId="LiveId" clId="{4B4D8700-2401-4520-B89C-C7C18DAE16F0}" dt="2019-06-13T20:21:24.108" v="962" actId="20577"/>
        <pc:sldMkLst>
          <pc:docMk/>
          <pc:sldMk cId="3928509212" sldId="1480"/>
        </pc:sldMkLst>
        <pc:spChg chg="mod">
          <ac:chgData name="Edward Irish" userId="097da01e8823f29e" providerId="LiveId" clId="{4B4D8700-2401-4520-B89C-C7C18DAE16F0}" dt="2019-06-13T20:21:24.108" v="962" actId="20577"/>
          <ac:spMkLst>
            <pc:docMk/>
            <pc:sldMk cId="3928509212" sldId="1480"/>
            <ac:spMk id="4" creationId="{67EFC8B7-83E7-45F8-A15D-C0F3716AFCAE}"/>
          </ac:spMkLst>
        </pc:spChg>
        <pc:spChg chg="mod">
          <ac:chgData name="Edward Irish" userId="097da01e8823f29e" providerId="LiveId" clId="{4B4D8700-2401-4520-B89C-C7C18DAE16F0}" dt="2019-06-13T20:15:42.587" v="913" actId="20577"/>
          <ac:spMkLst>
            <pc:docMk/>
            <pc:sldMk cId="3928509212" sldId="1480"/>
            <ac:spMk id="10" creationId="{366036EC-6336-4FCE-A4BB-FBE9FFEE9BA1}"/>
          </ac:spMkLst>
        </pc:spChg>
      </pc:sldChg>
      <pc:sldChg chg="modSp ord">
        <pc:chgData name="Edward Irish" userId="097da01e8823f29e" providerId="LiveId" clId="{4B4D8700-2401-4520-B89C-C7C18DAE16F0}" dt="2019-06-13T20:22:53.869" v="991" actId="20577"/>
        <pc:sldMkLst>
          <pc:docMk/>
          <pc:sldMk cId="3732051450" sldId="1481"/>
        </pc:sldMkLst>
        <pc:spChg chg="mod">
          <ac:chgData name="Edward Irish" userId="097da01e8823f29e" providerId="LiveId" clId="{4B4D8700-2401-4520-B89C-C7C18DAE16F0}" dt="2019-06-13T16:42:02.299" v="644" actId="20577"/>
          <ac:spMkLst>
            <pc:docMk/>
            <pc:sldMk cId="3732051450" sldId="1481"/>
            <ac:spMk id="2" creationId="{412A17E2-6B85-4D19-9007-0DF68E891DBD}"/>
          </ac:spMkLst>
        </pc:spChg>
        <pc:spChg chg="mod">
          <ac:chgData name="Edward Irish" userId="097da01e8823f29e" providerId="LiveId" clId="{4B4D8700-2401-4520-B89C-C7C18DAE16F0}" dt="2019-06-13T20:22:53.869" v="991" actId="20577"/>
          <ac:spMkLst>
            <pc:docMk/>
            <pc:sldMk cId="3732051450" sldId="1481"/>
            <ac:spMk id="4" creationId="{F531A764-A1DF-4F8C-9161-49FA57FB6293}"/>
          </ac:spMkLst>
        </pc:spChg>
        <pc:spChg chg="mod">
          <ac:chgData name="Edward Irish" userId="097da01e8823f29e" providerId="LiveId" clId="{4B4D8700-2401-4520-B89C-C7C18DAE16F0}" dt="2019-06-13T16:42:47.187" v="650" actId="20577"/>
          <ac:spMkLst>
            <pc:docMk/>
            <pc:sldMk cId="3732051450" sldId="1481"/>
            <ac:spMk id="10" creationId="{366036EC-6336-4FCE-A4BB-FBE9FFEE9BA1}"/>
          </ac:spMkLst>
        </pc:spChg>
      </pc:sldChg>
      <pc:sldChg chg="modSp del ord">
        <pc:chgData name="Edward Irish" userId="097da01e8823f29e" providerId="LiveId" clId="{4B4D8700-2401-4520-B89C-C7C18DAE16F0}" dt="2019-06-18T18:28:25.406" v="1277" actId="2696"/>
        <pc:sldMkLst>
          <pc:docMk/>
          <pc:sldMk cId="480067664" sldId="1482"/>
        </pc:sldMkLst>
        <pc:spChg chg="mod">
          <ac:chgData name="Edward Irish" userId="097da01e8823f29e" providerId="LiveId" clId="{4B4D8700-2401-4520-B89C-C7C18DAE16F0}" dt="2019-06-13T20:20:44.933" v="952" actId="20577"/>
          <ac:spMkLst>
            <pc:docMk/>
            <pc:sldMk cId="480067664" sldId="1482"/>
            <ac:spMk id="3" creationId="{898DF186-86CC-40DA-B955-5499B678FE73}"/>
          </ac:spMkLst>
        </pc:spChg>
        <pc:spChg chg="mod">
          <ac:chgData name="Edward Irish" userId="097da01e8823f29e" providerId="LiveId" clId="{4B4D8700-2401-4520-B89C-C7C18DAE16F0}" dt="2019-06-13T14:47:35.668" v="189" actId="20577"/>
          <ac:spMkLst>
            <pc:docMk/>
            <pc:sldMk cId="480067664" sldId="1482"/>
            <ac:spMk id="4" creationId="{9D764032-3353-4EE1-B0CA-20A82C40C38C}"/>
          </ac:spMkLst>
        </pc:spChg>
      </pc:sldChg>
      <pc:sldChg chg="addSp delSp modSp ord setBg">
        <pc:chgData name="Edward Irish" userId="097da01e8823f29e" providerId="LiveId" clId="{4B4D8700-2401-4520-B89C-C7C18DAE16F0}" dt="2019-06-18T14:17:52.596" v="1258" actId="1076"/>
        <pc:sldMkLst>
          <pc:docMk/>
          <pc:sldMk cId="2417624043" sldId="1483"/>
        </pc:sldMkLst>
        <pc:spChg chg="add mod">
          <ac:chgData name="Edward Irish" userId="097da01e8823f29e" providerId="LiveId" clId="{4B4D8700-2401-4520-B89C-C7C18DAE16F0}" dt="2019-06-18T14:17:52.596" v="1258" actId="1076"/>
          <ac:spMkLst>
            <pc:docMk/>
            <pc:sldMk cId="2417624043" sldId="1483"/>
            <ac:spMk id="2" creationId="{4A662189-B37B-4E2C-ACEB-2CF728614ED3}"/>
          </ac:spMkLst>
        </pc:spChg>
        <pc:spChg chg="mod">
          <ac:chgData name="Edward Irish" userId="097da01e8823f29e" providerId="LiveId" clId="{4B4D8700-2401-4520-B89C-C7C18DAE16F0}" dt="2019-06-13T20:20:05.596" v="930" actId="20577"/>
          <ac:spMkLst>
            <pc:docMk/>
            <pc:sldMk cId="2417624043" sldId="1483"/>
            <ac:spMk id="4" creationId="{F531A764-A1DF-4F8C-9161-49FA57FB6293}"/>
          </ac:spMkLst>
        </pc:spChg>
        <pc:picChg chg="del">
          <ac:chgData name="Edward Irish" userId="097da01e8823f29e" providerId="LiveId" clId="{4B4D8700-2401-4520-B89C-C7C18DAE16F0}" dt="2019-06-18T14:16:02.778" v="1236" actId="478"/>
          <ac:picMkLst>
            <pc:docMk/>
            <pc:sldMk cId="2417624043" sldId="1483"/>
            <ac:picMk id="1026" creationId="{82792F2C-7E8E-4E3C-84F8-FE605549D9DD}"/>
          </ac:picMkLst>
        </pc:picChg>
        <pc:picChg chg="add mod">
          <ac:chgData name="Edward Irish" userId="097da01e8823f29e" providerId="LiveId" clId="{4B4D8700-2401-4520-B89C-C7C18DAE16F0}" dt="2019-06-18T14:17:49.125" v="1257" actId="1076"/>
          <ac:picMkLst>
            <pc:docMk/>
            <pc:sldMk cId="2417624043" sldId="1483"/>
            <ac:picMk id="7170" creationId="{BFBB0C97-8E79-427E-B2F1-F9C3E8EE2C2A}"/>
          </ac:picMkLst>
        </pc:picChg>
      </pc:sldChg>
      <pc:sldChg chg="addSp modSp">
        <pc:chgData name="Edward Irish" userId="097da01e8823f29e" providerId="LiveId" clId="{4B4D8700-2401-4520-B89C-C7C18DAE16F0}" dt="2019-06-13T20:20:16.986" v="936" actId="20577"/>
        <pc:sldMkLst>
          <pc:docMk/>
          <pc:sldMk cId="2562442094" sldId="1484"/>
        </pc:sldMkLst>
        <pc:spChg chg="add mod">
          <ac:chgData name="Edward Irish" userId="097da01e8823f29e" providerId="LiveId" clId="{4B4D8700-2401-4520-B89C-C7C18DAE16F0}" dt="2019-06-13T14:36:22.429" v="54" actId="122"/>
          <ac:spMkLst>
            <pc:docMk/>
            <pc:sldMk cId="2562442094" sldId="1484"/>
            <ac:spMk id="2" creationId="{5468D9FD-4E84-4BAD-83C6-5A0DF94AA4A8}"/>
          </ac:spMkLst>
        </pc:spChg>
        <pc:spChg chg="mod">
          <ac:chgData name="Edward Irish" userId="097da01e8823f29e" providerId="LiveId" clId="{4B4D8700-2401-4520-B89C-C7C18DAE16F0}" dt="2019-06-13T20:20:16.986" v="936" actId="20577"/>
          <ac:spMkLst>
            <pc:docMk/>
            <pc:sldMk cId="2562442094" sldId="1484"/>
            <ac:spMk id="4" creationId="{F531A764-A1DF-4F8C-9161-49FA57FB6293}"/>
          </ac:spMkLst>
        </pc:spChg>
      </pc:sldChg>
      <pc:sldChg chg="addSp modSp">
        <pc:chgData name="Edward Irish" userId="097da01e8823f29e" providerId="LiveId" clId="{4B4D8700-2401-4520-B89C-C7C18DAE16F0}" dt="2019-06-13T20:20:22.373" v="939" actId="20577"/>
        <pc:sldMkLst>
          <pc:docMk/>
          <pc:sldMk cId="3488111909" sldId="1485"/>
        </pc:sldMkLst>
        <pc:spChg chg="add mod">
          <ac:chgData name="Edward Irish" userId="097da01e8823f29e" providerId="LiveId" clId="{4B4D8700-2401-4520-B89C-C7C18DAE16F0}" dt="2019-06-13T14:39:14.353" v="84" actId="1076"/>
          <ac:spMkLst>
            <pc:docMk/>
            <pc:sldMk cId="3488111909" sldId="1485"/>
            <ac:spMk id="2" creationId="{02B233E1-942E-463D-A3E1-49D5001A0F5D}"/>
          </ac:spMkLst>
        </pc:spChg>
        <pc:spChg chg="mod">
          <ac:chgData name="Edward Irish" userId="097da01e8823f29e" providerId="LiveId" clId="{4B4D8700-2401-4520-B89C-C7C18DAE16F0}" dt="2019-06-13T20:20:22.373" v="939" actId="20577"/>
          <ac:spMkLst>
            <pc:docMk/>
            <pc:sldMk cId="3488111909" sldId="1485"/>
            <ac:spMk id="4" creationId="{F531A764-A1DF-4F8C-9161-49FA57FB6293}"/>
          </ac:spMkLst>
        </pc:spChg>
        <pc:picChg chg="mod">
          <ac:chgData name="Edward Irish" userId="097da01e8823f29e" providerId="LiveId" clId="{4B4D8700-2401-4520-B89C-C7C18DAE16F0}" dt="2019-06-13T14:39:25.025" v="87" actId="1076"/>
          <ac:picMkLst>
            <pc:docMk/>
            <pc:sldMk cId="3488111909" sldId="1485"/>
            <ac:picMk id="4098" creationId="{B855CC70-5B27-4895-8BB8-14DBE9750BFA}"/>
          </ac:picMkLst>
        </pc:picChg>
      </pc:sldChg>
      <pc:sldChg chg="addSp modSp">
        <pc:chgData name="Edward Irish" userId="097da01e8823f29e" providerId="LiveId" clId="{4B4D8700-2401-4520-B89C-C7C18DAE16F0}" dt="2019-06-13T20:20:26.948" v="942" actId="20577"/>
        <pc:sldMkLst>
          <pc:docMk/>
          <pc:sldMk cId="3929262317" sldId="1486"/>
        </pc:sldMkLst>
        <pc:spChg chg="add mod">
          <ac:chgData name="Edward Irish" userId="097da01e8823f29e" providerId="LiveId" clId="{4B4D8700-2401-4520-B89C-C7C18DAE16F0}" dt="2019-06-13T14:42:03.921" v="129" actId="1076"/>
          <ac:spMkLst>
            <pc:docMk/>
            <pc:sldMk cId="3929262317" sldId="1486"/>
            <ac:spMk id="2" creationId="{342ED4B4-9449-485C-9606-5BAF41578329}"/>
          </ac:spMkLst>
        </pc:spChg>
        <pc:spChg chg="mod">
          <ac:chgData name="Edward Irish" userId="097da01e8823f29e" providerId="LiveId" clId="{4B4D8700-2401-4520-B89C-C7C18DAE16F0}" dt="2019-06-13T20:20:26.948" v="942" actId="20577"/>
          <ac:spMkLst>
            <pc:docMk/>
            <pc:sldMk cId="3929262317" sldId="1486"/>
            <ac:spMk id="4" creationId="{F531A764-A1DF-4F8C-9161-49FA57FB6293}"/>
          </ac:spMkLst>
        </pc:spChg>
        <pc:picChg chg="mod">
          <ac:chgData name="Edward Irish" userId="097da01e8823f29e" providerId="LiveId" clId="{4B4D8700-2401-4520-B89C-C7C18DAE16F0}" dt="2019-06-13T14:42:14.904" v="133" actId="14100"/>
          <ac:picMkLst>
            <pc:docMk/>
            <pc:sldMk cId="3929262317" sldId="1486"/>
            <ac:picMk id="5122" creationId="{94736BEE-F5F2-4535-95E8-745C34FA6E75}"/>
          </ac:picMkLst>
        </pc:picChg>
      </pc:sldChg>
      <pc:sldChg chg="addSp modSp">
        <pc:chgData name="Edward Irish" userId="097da01e8823f29e" providerId="LiveId" clId="{4B4D8700-2401-4520-B89C-C7C18DAE16F0}" dt="2019-06-13T20:20:31.812" v="945" actId="20577"/>
        <pc:sldMkLst>
          <pc:docMk/>
          <pc:sldMk cId="2948960500" sldId="1488"/>
        </pc:sldMkLst>
        <pc:spChg chg="add mod">
          <ac:chgData name="Edward Irish" userId="097da01e8823f29e" providerId="LiveId" clId="{4B4D8700-2401-4520-B89C-C7C18DAE16F0}" dt="2019-06-13T14:43:15.605" v="141" actId="122"/>
          <ac:spMkLst>
            <pc:docMk/>
            <pc:sldMk cId="2948960500" sldId="1488"/>
            <ac:spMk id="2" creationId="{159C5E49-A965-493A-9ECE-C3B85FCC7FB0}"/>
          </ac:spMkLst>
        </pc:spChg>
        <pc:spChg chg="mod">
          <ac:chgData name="Edward Irish" userId="097da01e8823f29e" providerId="LiveId" clId="{4B4D8700-2401-4520-B89C-C7C18DAE16F0}" dt="2019-06-13T20:20:31.812" v="945" actId="20577"/>
          <ac:spMkLst>
            <pc:docMk/>
            <pc:sldMk cId="2948960500" sldId="1488"/>
            <ac:spMk id="4" creationId="{F531A764-A1DF-4F8C-9161-49FA57FB6293}"/>
          </ac:spMkLst>
        </pc:spChg>
      </pc:sldChg>
      <pc:sldChg chg="modSp ord">
        <pc:chgData name="Edward Irish" userId="097da01e8823f29e" providerId="LiveId" clId="{4B4D8700-2401-4520-B89C-C7C18DAE16F0}" dt="2019-06-13T20:20:50.006" v="955" actId="20577"/>
        <pc:sldMkLst>
          <pc:docMk/>
          <pc:sldMk cId="3848629710" sldId="1496"/>
        </pc:sldMkLst>
        <pc:spChg chg="mod">
          <ac:chgData name="Edward Irish" userId="097da01e8823f29e" providerId="LiveId" clId="{4B4D8700-2401-4520-B89C-C7C18DAE16F0}" dt="2019-06-13T20:20:50.006" v="955" actId="20577"/>
          <ac:spMkLst>
            <pc:docMk/>
            <pc:sldMk cId="3848629710" sldId="1496"/>
            <ac:spMk id="4" creationId="{67EFC8B7-83E7-45F8-A15D-C0F3716AFCAE}"/>
          </ac:spMkLst>
        </pc:spChg>
        <pc:spChg chg="mod">
          <ac:chgData name="Edward Irish" userId="097da01e8823f29e" providerId="LiveId" clId="{4B4D8700-2401-4520-B89C-C7C18DAE16F0}" dt="2019-06-13T14:50:16.363" v="200" actId="20577"/>
          <ac:spMkLst>
            <pc:docMk/>
            <pc:sldMk cId="3848629710" sldId="1496"/>
            <ac:spMk id="10" creationId="{366036EC-6336-4FCE-A4BB-FBE9FFEE9BA1}"/>
          </ac:spMkLst>
        </pc:spChg>
      </pc:sldChg>
      <pc:sldChg chg="addSp modSp ord">
        <pc:chgData name="Edward Irish" userId="097da01e8823f29e" providerId="LiveId" clId="{4B4D8700-2401-4520-B89C-C7C18DAE16F0}" dt="2019-06-13T20:20:10.724" v="933" actId="20577"/>
        <pc:sldMkLst>
          <pc:docMk/>
          <pc:sldMk cId="3421586073" sldId="1497"/>
        </pc:sldMkLst>
        <pc:spChg chg="add mod">
          <ac:chgData name="Edward Irish" userId="097da01e8823f29e" providerId="LiveId" clId="{4B4D8700-2401-4520-B89C-C7C18DAE16F0}" dt="2019-06-13T14:34:01.434" v="36" actId="1076"/>
          <ac:spMkLst>
            <pc:docMk/>
            <pc:sldMk cId="3421586073" sldId="1497"/>
            <ac:spMk id="2" creationId="{A4B8910C-B44C-4802-8289-20001377EDC2}"/>
          </ac:spMkLst>
        </pc:spChg>
        <pc:spChg chg="mod">
          <ac:chgData name="Edward Irish" userId="097da01e8823f29e" providerId="LiveId" clId="{4B4D8700-2401-4520-B89C-C7C18DAE16F0}" dt="2019-06-13T20:20:10.724" v="933" actId="20577"/>
          <ac:spMkLst>
            <pc:docMk/>
            <pc:sldMk cId="3421586073" sldId="1497"/>
            <ac:spMk id="4" creationId="{F531A764-A1DF-4F8C-9161-49FA57FB6293}"/>
          </ac:spMkLst>
        </pc:spChg>
        <pc:picChg chg="mod">
          <ac:chgData name="Edward Irish" userId="097da01e8823f29e" providerId="LiveId" clId="{4B4D8700-2401-4520-B89C-C7C18DAE16F0}" dt="2019-06-13T14:33:38.393" v="30" actId="1076"/>
          <ac:picMkLst>
            <pc:docMk/>
            <pc:sldMk cId="3421586073" sldId="1497"/>
            <ac:picMk id="2052" creationId="{E028FA3F-30CA-4221-887F-09BE195BE843}"/>
          </ac:picMkLst>
        </pc:picChg>
      </pc:sldChg>
      <pc:sldChg chg="modSp ord">
        <pc:chgData name="Edward Irish" userId="097da01e8823f29e" providerId="LiveId" clId="{4B4D8700-2401-4520-B89C-C7C18DAE16F0}" dt="2019-06-13T20:22:27.979" v="978" actId="20577"/>
        <pc:sldMkLst>
          <pc:docMk/>
          <pc:sldMk cId="853855646" sldId="1498"/>
        </pc:sldMkLst>
        <pc:spChg chg="mod">
          <ac:chgData name="Edward Irish" userId="097da01e8823f29e" providerId="LiveId" clId="{4B4D8700-2401-4520-B89C-C7C18DAE16F0}" dt="2019-06-13T16:13:58.685" v="458" actId="20577"/>
          <ac:spMkLst>
            <pc:docMk/>
            <pc:sldMk cId="853855646" sldId="1498"/>
            <ac:spMk id="2" creationId="{412A17E2-6B85-4D19-9007-0DF68E891DBD}"/>
          </ac:spMkLst>
        </pc:spChg>
        <pc:spChg chg="mod">
          <ac:chgData name="Edward Irish" userId="097da01e8823f29e" providerId="LiveId" clId="{4B4D8700-2401-4520-B89C-C7C18DAE16F0}" dt="2019-06-13T20:22:27.979" v="978" actId="20577"/>
          <ac:spMkLst>
            <pc:docMk/>
            <pc:sldMk cId="853855646" sldId="1498"/>
            <ac:spMk id="4" creationId="{F531A764-A1DF-4F8C-9161-49FA57FB6293}"/>
          </ac:spMkLst>
        </pc:spChg>
        <pc:spChg chg="mod">
          <ac:chgData name="Edward Irish" userId="097da01e8823f29e" providerId="LiveId" clId="{4B4D8700-2401-4520-B89C-C7C18DAE16F0}" dt="2019-06-13T17:01:12.132" v="860" actId="20577"/>
          <ac:spMkLst>
            <pc:docMk/>
            <pc:sldMk cId="853855646" sldId="1498"/>
            <ac:spMk id="10" creationId="{366036EC-6336-4FCE-A4BB-FBE9FFEE9BA1}"/>
          </ac:spMkLst>
        </pc:spChg>
      </pc:sldChg>
      <pc:sldChg chg="modSp ord">
        <pc:chgData name="Edward Irish" userId="097da01e8823f29e" providerId="LiveId" clId="{4B4D8700-2401-4520-B89C-C7C18DAE16F0}" dt="2019-06-13T21:53:39.428" v="1040" actId="20577"/>
        <pc:sldMkLst>
          <pc:docMk/>
          <pc:sldMk cId="3494516983" sldId="1499"/>
        </pc:sldMkLst>
        <pc:spChg chg="mod">
          <ac:chgData name="Edward Irish" userId="097da01e8823f29e" providerId="LiveId" clId="{4B4D8700-2401-4520-B89C-C7C18DAE16F0}" dt="2019-06-13T20:23:22.743" v="1008" actId="20577"/>
          <ac:spMkLst>
            <pc:docMk/>
            <pc:sldMk cId="3494516983" sldId="1499"/>
            <ac:spMk id="4" creationId="{67EFC8B7-83E7-45F8-A15D-C0F3716AFCAE}"/>
          </ac:spMkLst>
        </pc:spChg>
        <pc:spChg chg="mod">
          <ac:chgData name="Edward Irish" userId="097da01e8823f29e" providerId="LiveId" clId="{4B4D8700-2401-4520-B89C-C7C18DAE16F0}" dt="2019-06-13T21:53:39.428" v="1040" actId="20577"/>
          <ac:spMkLst>
            <pc:docMk/>
            <pc:sldMk cId="3494516983" sldId="1499"/>
            <ac:spMk id="10" creationId="{366036EC-6336-4FCE-A4BB-FBE9FFEE9BA1}"/>
          </ac:spMkLst>
        </pc:spChg>
      </pc:sldChg>
      <pc:sldChg chg="modSp ord">
        <pc:chgData name="Edward Irish" userId="097da01e8823f29e" providerId="LiveId" clId="{4B4D8700-2401-4520-B89C-C7C18DAE16F0}" dt="2019-06-13T20:20:36.977" v="948" actId="20577"/>
        <pc:sldMkLst>
          <pc:docMk/>
          <pc:sldMk cId="3733682338" sldId="1501"/>
        </pc:sldMkLst>
        <pc:spChg chg="mod">
          <ac:chgData name="Edward Irish" userId="097da01e8823f29e" providerId="LiveId" clId="{4B4D8700-2401-4520-B89C-C7C18DAE16F0}" dt="2019-06-13T20:20:36.977" v="948" actId="20577"/>
          <ac:spMkLst>
            <pc:docMk/>
            <pc:sldMk cId="3733682338" sldId="1501"/>
            <ac:spMk id="4" creationId="{F531A764-A1DF-4F8C-9161-49FA57FB6293}"/>
          </ac:spMkLst>
        </pc:spChg>
      </pc:sldChg>
      <pc:sldChg chg="modSp add del">
        <pc:chgData name="Edward Irish" userId="097da01e8823f29e" providerId="LiveId" clId="{4B4D8700-2401-4520-B89C-C7C18DAE16F0}" dt="2019-06-18T14:20:05.275" v="1276" actId="2696"/>
        <pc:sldMkLst>
          <pc:docMk/>
          <pc:sldMk cId="1462949452" sldId="1502"/>
        </pc:sldMkLst>
        <pc:spChg chg="mod">
          <ac:chgData name="Edward Irish" userId="097da01e8823f29e" providerId="LiveId" clId="{4B4D8700-2401-4520-B89C-C7C18DAE16F0}" dt="2019-06-13T20:23:51.098" v="1021" actId="20577"/>
          <ac:spMkLst>
            <pc:docMk/>
            <pc:sldMk cId="1462949452" sldId="1502"/>
            <ac:spMk id="3" creationId="{898DF186-86CC-40DA-B955-5499B678FE73}"/>
          </ac:spMkLst>
        </pc:spChg>
        <pc:spChg chg="mod">
          <ac:chgData name="Edward Irish" userId="097da01e8823f29e" providerId="LiveId" clId="{4B4D8700-2401-4520-B89C-C7C18DAE16F0}" dt="2019-06-13T14:47:50.544" v="192" actId="20577"/>
          <ac:spMkLst>
            <pc:docMk/>
            <pc:sldMk cId="1462949452" sldId="1502"/>
            <ac:spMk id="4" creationId="{9D764032-3353-4EE1-B0CA-20A82C40C38C}"/>
          </ac:spMkLst>
        </pc:spChg>
      </pc:sldChg>
      <pc:sldChg chg="addSp delSp modSp add ord setBg">
        <pc:chgData name="Edward Irish" userId="097da01e8823f29e" providerId="LiveId" clId="{4B4D8700-2401-4520-B89C-C7C18DAE16F0}" dt="2019-06-13T20:21:12.903" v="958" actId="20577"/>
        <pc:sldMkLst>
          <pc:docMk/>
          <pc:sldMk cId="2099495067" sldId="1503"/>
        </pc:sldMkLst>
        <pc:spChg chg="del">
          <ac:chgData name="Edward Irish" userId="097da01e8823f29e" providerId="LiveId" clId="{4B4D8700-2401-4520-B89C-C7C18DAE16F0}" dt="2019-06-13T14:56:25.659" v="274"/>
          <ac:spMkLst>
            <pc:docMk/>
            <pc:sldMk cId="2099495067" sldId="1503"/>
            <ac:spMk id="2" creationId="{794FA7E0-F9EE-4397-B4DC-D554446CD846}"/>
          </ac:spMkLst>
        </pc:spChg>
        <pc:spChg chg="del">
          <ac:chgData name="Edward Irish" userId="097da01e8823f29e" providerId="LiveId" clId="{4B4D8700-2401-4520-B89C-C7C18DAE16F0}" dt="2019-06-13T14:56:25.659" v="274"/>
          <ac:spMkLst>
            <pc:docMk/>
            <pc:sldMk cId="2099495067" sldId="1503"/>
            <ac:spMk id="3" creationId="{07E757F7-0D5A-437A-8C5B-5F3D9D6EAC2A}"/>
          </ac:spMkLst>
        </pc:spChg>
        <pc:spChg chg="add mod">
          <ac:chgData name="Edward Irish" userId="097da01e8823f29e" providerId="LiveId" clId="{4B4D8700-2401-4520-B89C-C7C18DAE16F0}" dt="2019-06-13T20:21:12.903" v="958" actId="20577"/>
          <ac:spMkLst>
            <pc:docMk/>
            <pc:sldMk cId="2099495067" sldId="1503"/>
            <ac:spMk id="6" creationId="{4DC4F60A-6A02-4535-B231-9F3C6A5AD42D}"/>
          </ac:spMkLst>
        </pc:spChg>
        <pc:picChg chg="add del mod">
          <ac:chgData name="Edward Irish" userId="097da01e8823f29e" providerId="LiveId" clId="{4B4D8700-2401-4520-B89C-C7C18DAE16F0}" dt="2019-06-13T17:04:32.318" v="861" actId="478"/>
          <ac:picMkLst>
            <pc:docMk/>
            <pc:sldMk cId="2099495067" sldId="1503"/>
            <ac:picMk id="1026" creationId="{27A03191-0DE8-46BC-B5DB-E9A5537D4CA6}"/>
          </ac:picMkLst>
        </pc:picChg>
        <pc:picChg chg="add">
          <ac:chgData name="Edward Irish" userId="097da01e8823f29e" providerId="LiveId" clId="{4B4D8700-2401-4520-B89C-C7C18DAE16F0}" dt="2019-06-13T17:04:34.537" v="862"/>
          <ac:picMkLst>
            <pc:docMk/>
            <pc:sldMk cId="2099495067" sldId="1503"/>
            <ac:picMk id="1028" creationId="{BAA1758A-0F35-4F1A-BC21-5309875482EB}"/>
          </ac:picMkLst>
        </pc:picChg>
      </pc:sldChg>
      <pc:sldChg chg="modSp add">
        <pc:chgData name="Edward Irish" userId="097da01e8823f29e" providerId="LiveId" clId="{4B4D8700-2401-4520-B89C-C7C18DAE16F0}" dt="2019-06-13T20:22:09.312" v="973" actId="20577"/>
        <pc:sldMkLst>
          <pc:docMk/>
          <pc:sldMk cId="2827545998" sldId="1504"/>
        </pc:sldMkLst>
        <pc:spChg chg="mod">
          <ac:chgData name="Edward Irish" userId="097da01e8823f29e" providerId="LiveId" clId="{4B4D8700-2401-4520-B89C-C7C18DAE16F0}" dt="2019-06-13T20:22:09.312" v="973" actId="20577"/>
          <ac:spMkLst>
            <pc:docMk/>
            <pc:sldMk cId="2827545998" sldId="1504"/>
            <ac:spMk id="4" creationId="{67EFC8B7-83E7-45F8-A15D-C0F3716AFCAE}"/>
          </ac:spMkLst>
        </pc:spChg>
        <pc:spChg chg="mod">
          <ac:chgData name="Edward Irish" userId="097da01e8823f29e" providerId="LiveId" clId="{4B4D8700-2401-4520-B89C-C7C18DAE16F0}" dt="2019-06-13T16:24:17.097" v="493" actId="20577"/>
          <ac:spMkLst>
            <pc:docMk/>
            <pc:sldMk cId="2827545998" sldId="1504"/>
            <ac:spMk id="10" creationId="{366036EC-6336-4FCE-A4BB-FBE9FFEE9BA1}"/>
          </ac:spMkLst>
        </pc:spChg>
      </pc:sldChg>
      <pc:sldChg chg="modSp add ord">
        <pc:chgData name="Edward Irish" userId="097da01e8823f29e" providerId="LiveId" clId="{4B4D8700-2401-4520-B89C-C7C18DAE16F0}" dt="2019-06-13T20:26:42.290" v="1039" actId="20577"/>
        <pc:sldMkLst>
          <pc:docMk/>
          <pc:sldMk cId="759015374" sldId="1505"/>
        </pc:sldMkLst>
        <pc:spChg chg="mod">
          <ac:chgData name="Edward Irish" userId="097da01e8823f29e" providerId="LiveId" clId="{4B4D8700-2401-4520-B89C-C7C18DAE16F0}" dt="2019-06-13T15:04:29.642" v="361" actId="20577"/>
          <ac:spMkLst>
            <pc:docMk/>
            <pc:sldMk cId="759015374" sldId="1505"/>
            <ac:spMk id="2" creationId="{412A17E2-6B85-4D19-9007-0DF68E891DBD}"/>
          </ac:spMkLst>
        </pc:spChg>
        <pc:spChg chg="mod">
          <ac:chgData name="Edward Irish" userId="097da01e8823f29e" providerId="LiveId" clId="{4B4D8700-2401-4520-B89C-C7C18DAE16F0}" dt="2019-06-13T20:21:50.666" v="969" actId="20577"/>
          <ac:spMkLst>
            <pc:docMk/>
            <pc:sldMk cId="759015374" sldId="1505"/>
            <ac:spMk id="4" creationId="{F531A764-A1DF-4F8C-9161-49FA57FB6293}"/>
          </ac:spMkLst>
        </pc:spChg>
        <pc:spChg chg="mod">
          <ac:chgData name="Edward Irish" userId="097da01e8823f29e" providerId="LiveId" clId="{4B4D8700-2401-4520-B89C-C7C18DAE16F0}" dt="2019-06-13T20:26:42.290" v="1039" actId="20577"/>
          <ac:spMkLst>
            <pc:docMk/>
            <pc:sldMk cId="759015374" sldId="1505"/>
            <ac:spMk id="10" creationId="{366036EC-6336-4FCE-A4BB-FBE9FFEE9BA1}"/>
          </ac:spMkLst>
        </pc:spChg>
      </pc:sldChg>
      <pc:sldChg chg="addSp delSp modSp add ord">
        <pc:chgData name="Edward Irish" userId="097da01e8823f29e" providerId="LiveId" clId="{4B4D8700-2401-4520-B89C-C7C18DAE16F0}" dt="2019-06-13T20:21:43.524" v="967" actId="20577"/>
        <pc:sldMkLst>
          <pc:docMk/>
          <pc:sldMk cId="3719373808" sldId="1506"/>
        </pc:sldMkLst>
        <pc:spChg chg="add mod">
          <ac:chgData name="Edward Irish" userId="097da01e8823f29e" providerId="LiveId" clId="{4B4D8700-2401-4520-B89C-C7C18DAE16F0}" dt="2019-06-13T20:21:43.524" v="967" actId="20577"/>
          <ac:spMkLst>
            <pc:docMk/>
            <pc:sldMk cId="3719373808" sldId="1506"/>
            <ac:spMk id="4" creationId="{47694C00-E3FF-4C75-B57A-7ECB685CDA33}"/>
          </ac:spMkLst>
        </pc:spChg>
        <pc:picChg chg="del">
          <ac:chgData name="Edward Irish" userId="097da01e8823f29e" providerId="LiveId" clId="{4B4D8700-2401-4520-B89C-C7C18DAE16F0}" dt="2019-06-13T15:04:05.880" v="338" actId="478"/>
          <ac:picMkLst>
            <pc:docMk/>
            <pc:sldMk cId="3719373808" sldId="1506"/>
            <ac:picMk id="1026" creationId="{27A03191-0DE8-46BC-B5DB-E9A5537D4CA6}"/>
          </ac:picMkLst>
        </pc:picChg>
        <pc:picChg chg="add mod">
          <ac:chgData name="Edward Irish" userId="097da01e8823f29e" providerId="LiveId" clId="{4B4D8700-2401-4520-B89C-C7C18DAE16F0}" dt="2019-06-13T15:04:15.439" v="341" actId="14100"/>
          <ac:picMkLst>
            <pc:docMk/>
            <pc:sldMk cId="3719373808" sldId="1506"/>
            <ac:picMk id="2050" creationId="{29228CD4-5B4A-43D2-9B4A-B08ACEF3B6C1}"/>
          </ac:picMkLst>
        </pc:picChg>
      </pc:sldChg>
      <pc:sldChg chg="addSp delSp modSp add ord setBg">
        <pc:chgData name="Edward Irish" userId="097da01e8823f29e" providerId="LiveId" clId="{4B4D8700-2401-4520-B89C-C7C18DAE16F0}" dt="2019-06-13T20:22:24.223" v="976" actId="20577"/>
        <pc:sldMkLst>
          <pc:docMk/>
          <pc:sldMk cId="968295331" sldId="1507"/>
        </pc:sldMkLst>
        <pc:spChg chg="add mod">
          <ac:chgData name="Edward Irish" userId="097da01e8823f29e" providerId="LiveId" clId="{4B4D8700-2401-4520-B89C-C7C18DAE16F0}" dt="2019-06-13T20:22:24.223" v="976" actId="20577"/>
          <ac:spMkLst>
            <pc:docMk/>
            <pc:sldMk cId="968295331" sldId="1507"/>
            <ac:spMk id="7" creationId="{0A943AFC-7508-4EC7-8564-ED582090CF27}"/>
          </ac:spMkLst>
        </pc:spChg>
        <pc:picChg chg="del">
          <ac:chgData name="Edward Irish" userId="097da01e8823f29e" providerId="LiveId" clId="{4B4D8700-2401-4520-B89C-C7C18DAE16F0}" dt="2019-06-13T15:06:42.706" v="367" actId="478"/>
          <ac:picMkLst>
            <pc:docMk/>
            <pc:sldMk cId="968295331" sldId="1507"/>
            <ac:picMk id="2050" creationId="{29228CD4-5B4A-43D2-9B4A-B08ACEF3B6C1}"/>
          </ac:picMkLst>
        </pc:picChg>
        <pc:picChg chg="add del mod">
          <ac:chgData name="Edward Irish" userId="097da01e8823f29e" providerId="LiveId" clId="{4B4D8700-2401-4520-B89C-C7C18DAE16F0}" dt="2019-06-13T15:23:17.027" v="409" actId="478"/>
          <ac:picMkLst>
            <pc:docMk/>
            <pc:sldMk cId="968295331" sldId="1507"/>
            <ac:picMk id="3074" creationId="{4E78B642-06D6-4DE9-990F-D6A420FFBD35}"/>
          </ac:picMkLst>
        </pc:picChg>
        <pc:picChg chg="add del">
          <ac:chgData name="Edward Irish" userId="097da01e8823f29e" providerId="LiveId" clId="{4B4D8700-2401-4520-B89C-C7C18DAE16F0}" dt="2019-06-13T15:24:27.825" v="411" actId="478"/>
          <ac:picMkLst>
            <pc:docMk/>
            <pc:sldMk cId="968295331" sldId="1507"/>
            <ac:picMk id="3076" creationId="{C01F7B43-72DC-471C-9832-92EEEE3A1E23}"/>
          </ac:picMkLst>
        </pc:picChg>
        <pc:picChg chg="add del mod">
          <ac:chgData name="Edward Irish" userId="097da01e8823f29e" providerId="LiveId" clId="{4B4D8700-2401-4520-B89C-C7C18DAE16F0}" dt="2019-06-13T16:13:06.128" v="438" actId="478"/>
          <ac:picMkLst>
            <pc:docMk/>
            <pc:sldMk cId="968295331" sldId="1507"/>
            <ac:picMk id="3078" creationId="{B2D6F7FC-9400-493F-AC4D-1ACCC428B100}"/>
          </ac:picMkLst>
        </pc:picChg>
        <pc:picChg chg="add mod">
          <ac:chgData name="Edward Irish" userId="097da01e8823f29e" providerId="LiveId" clId="{4B4D8700-2401-4520-B89C-C7C18DAE16F0}" dt="2019-06-13T16:13:35.823" v="445" actId="14100"/>
          <ac:picMkLst>
            <pc:docMk/>
            <pc:sldMk cId="968295331" sldId="1507"/>
            <ac:picMk id="3080" creationId="{1CDE43DF-6799-42F1-A10D-CF6F0316BDFA}"/>
          </ac:picMkLst>
        </pc:picChg>
      </pc:sldChg>
      <pc:sldChg chg="addSp delSp modSp add ord setBg">
        <pc:chgData name="Edward Irish" userId="097da01e8823f29e" providerId="LiveId" clId="{4B4D8700-2401-4520-B89C-C7C18DAE16F0}" dt="2019-06-13T20:22:49.127" v="987" actId="20577"/>
        <pc:sldMkLst>
          <pc:docMk/>
          <pc:sldMk cId="1531442604" sldId="1509"/>
        </pc:sldMkLst>
        <pc:spChg chg="add mod">
          <ac:chgData name="Edward Irish" userId="097da01e8823f29e" providerId="LiveId" clId="{4B4D8700-2401-4520-B89C-C7C18DAE16F0}" dt="2019-06-13T20:22:49.127" v="987" actId="20577"/>
          <ac:spMkLst>
            <pc:docMk/>
            <pc:sldMk cId="1531442604" sldId="1509"/>
            <ac:spMk id="5" creationId="{2A4D4720-F782-495E-BA38-6EA5619D0FFB}"/>
          </ac:spMkLst>
        </pc:spChg>
        <pc:picChg chg="del">
          <ac:chgData name="Edward Irish" userId="097da01e8823f29e" providerId="LiveId" clId="{4B4D8700-2401-4520-B89C-C7C18DAE16F0}" dt="2019-06-13T16:28:51.787" v="539" actId="478"/>
          <ac:picMkLst>
            <pc:docMk/>
            <pc:sldMk cId="1531442604" sldId="1509"/>
            <ac:picMk id="3080" creationId="{1CDE43DF-6799-42F1-A10D-CF6F0316BDFA}"/>
          </ac:picMkLst>
        </pc:picChg>
        <pc:picChg chg="add del mod">
          <ac:chgData name="Edward Irish" userId="097da01e8823f29e" providerId="LiveId" clId="{4B4D8700-2401-4520-B89C-C7C18DAE16F0}" dt="2019-06-13T16:40:54.477" v="633" actId="478"/>
          <ac:picMkLst>
            <pc:docMk/>
            <pc:sldMk cId="1531442604" sldId="1509"/>
            <ac:picMk id="4098" creationId="{B22799F7-8796-4972-8093-E1869A691388}"/>
          </ac:picMkLst>
        </pc:picChg>
        <pc:picChg chg="add mod">
          <ac:chgData name="Edward Irish" userId="097da01e8823f29e" providerId="LiveId" clId="{4B4D8700-2401-4520-B89C-C7C18DAE16F0}" dt="2019-06-13T16:41:52.492" v="640" actId="14100"/>
          <ac:picMkLst>
            <pc:docMk/>
            <pc:sldMk cId="1531442604" sldId="1509"/>
            <ac:picMk id="4100" creationId="{A2D2F6DC-1CE9-46AD-9BBF-9497AF3A64AE}"/>
          </ac:picMkLst>
        </pc:picChg>
      </pc:sldChg>
      <pc:sldChg chg="modSp add ord">
        <pc:chgData name="Edward Irish" userId="097da01e8823f29e" providerId="LiveId" clId="{4B4D8700-2401-4520-B89C-C7C18DAE16F0}" dt="2019-06-13T20:22:58.742" v="995" actId="20577"/>
        <pc:sldMkLst>
          <pc:docMk/>
          <pc:sldMk cId="2699354322" sldId="1510"/>
        </pc:sldMkLst>
        <pc:spChg chg="mod">
          <ac:chgData name="Edward Irish" userId="097da01e8823f29e" providerId="LiveId" clId="{4B4D8700-2401-4520-B89C-C7C18DAE16F0}" dt="2019-06-13T20:22:58.742" v="995" actId="20577"/>
          <ac:spMkLst>
            <pc:docMk/>
            <pc:sldMk cId="2699354322" sldId="1510"/>
            <ac:spMk id="4" creationId="{67EFC8B7-83E7-45F8-A15D-C0F3716AFCAE}"/>
          </ac:spMkLst>
        </pc:spChg>
        <pc:spChg chg="mod">
          <ac:chgData name="Edward Irish" userId="097da01e8823f29e" providerId="LiveId" clId="{4B4D8700-2401-4520-B89C-C7C18DAE16F0}" dt="2019-06-13T16:44:06.269" v="662" actId="20577"/>
          <ac:spMkLst>
            <pc:docMk/>
            <pc:sldMk cId="2699354322" sldId="1510"/>
            <ac:spMk id="10" creationId="{366036EC-6336-4FCE-A4BB-FBE9FFEE9BA1}"/>
          </ac:spMkLst>
        </pc:spChg>
      </pc:sldChg>
      <pc:sldChg chg="addSp delSp modSp add ord">
        <pc:chgData name="Edward Irish" userId="097da01e8823f29e" providerId="LiveId" clId="{4B4D8700-2401-4520-B89C-C7C18DAE16F0}" dt="2019-06-13T20:23:12.902" v="1002" actId="20577"/>
        <pc:sldMkLst>
          <pc:docMk/>
          <pc:sldMk cId="39804405" sldId="1511"/>
        </pc:sldMkLst>
        <pc:spChg chg="add mod">
          <ac:chgData name="Edward Irish" userId="097da01e8823f29e" providerId="LiveId" clId="{4B4D8700-2401-4520-B89C-C7C18DAE16F0}" dt="2019-06-13T20:23:12.902" v="1002" actId="20577"/>
          <ac:spMkLst>
            <pc:docMk/>
            <pc:sldMk cId="39804405" sldId="1511"/>
            <ac:spMk id="4" creationId="{31A35102-AF4D-4A09-B884-85CE66E2B5D6}"/>
          </ac:spMkLst>
        </pc:spChg>
        <pc:picChg chg="del">
          <ac:chgData name="Edward Irish" userId="097da01e8823f29e" providerId="LiveId" clId="{4B4D8700-2401-4520-B89C-C7C18DAE16F0}" dt="2019-06-13T16:46:56.421" v="677" actId="478"/>
          <ac:picMkLst>
            <pc:docMk/>
            <pc:sldMk cId="39804405" sldId="1511"/>
            <ac:picMk id="4100" creationId="{A2D2F6DC-1CE9-46AD-9BBF-9497AF3A64AE}"/>
          </ac:picMkLst>
        </pc:picChg>
        <pc:picChg chg="add mod">
          <ac:chgData name="Edward Irish" userId="097da01e8823f29e" providerId="LiveId" clId="{4B4D8700-2401-4520-B89C-C7C18DAE16F0}" dt="2019-06-13T16:47:07.027" v="681" actId="14100"/>
          <ac:picMkLst>
            <pc:docMk/>
            <pc:sldMk cId="39804405" sldId="1511"/>
            <ac:picMk id="5122" creationId="{B0E229FB-0A80-4F3D-8FF9-B9B7DB41C3F7}"/>
          </ac:picMkLst>
        </pc:picChg>
      </pc:sldChg>
      <pc:sldChg chg="addSp delSp modSp add ord setBg">
        <pc:chgData name="Edward Irish" userId="097da01e8823f29e" providerId="LiveId" clId="{4B4D8700-2401-4520-B89C-C7C18DAE16F0}" dt="2019-06-13T20:23:35.717" v="1013" actId="20577"/>
        <pc:sldMkLst>
          <pc:docMk/>
          <pc:sldMk cId="198613373" sldId="1512"/>
        </pc:sldMkLst>
        <pc:spChg chg="add mod">
          <ac:chgData name="Edward Irish" userId="097da01e8823f29e" providerId="LiveId" clId="{4B4D8700-2401-4520-B89C-C7C18DAE16F0}" dt="2019-06-13T20:23:35.717" v="1013" actId="20577"/>
          <ac:spMkLst>
            <pc:docMk/>
            <pc:sldMk cId="198613373" sldId="1512"/>
            <ac:spMk id="5" creationId="{3896AACF-3D7C-4165-AFCC-72987AE59B16}"/>
          </ac:spMkLst>
        </pc:spChg>
        <pc:picChg chg="del">
          <ac:chgData name="Edward Irish" userId="097da01e8823f29e" providerId="LiveId" clId="{4B4D8700-2401-4520-B89C-C7C18DAE16F0}" dt="2019-06-13T16:50:29.840" v="725" actId="478"/>
          <ac:picMkLst>
            <pc:docMk/>
            <pc:sldMk cId="198613373" sldId="1512"/>
            <ac:picMk id="5122" creationId="{B0E229FB-0A80-4F3D-8FF9-B9B7DB41C3F7}"/>
          </ac:picMkLst>
        </pc:picChg>
        <pc:picChg chg="add del">
          <ac:chgData name="Edward Irish" userId="097da01e8823f29e" providerId="LiveId" clId="{4B4D8700-2401-4520-B89C-C7C18DAE16F0}" dt="2019-06-13T16:51:51.598" v="728" actId="478"/>
          <ac:picMkLst>
            <pc:docMk/>
            <pc:sldMk cId="198613373" sldId="1512"/>
            <ac:picMk id="6146" creationId="{98DCFDDD-435F-4A78-B684-8059745C6005}"/>
          </ac:picMkLst>
        </pc:picChg>
        <pc:picChg chg="add">
          <ac:chgData name="Edward Irish" userId="097da01e8823f29e" providerId="LiveId" clId="{4B4D8700-2401-4520-B89C-C7C18DAE16F0}" dt="2019-06-13T16:51:58.399" v="729"/>
          <ac:picMkLst>
            <pc:docMk/>
            <pc:sldMk cId="198613373" sldId="1512"/>
            <ac:picMk id="6148" creationId="{13676922-AF9B-45E4-8745-5E2D6360E10E}"/>
          </ac:picMkLst>
        </pc:picChg>
      </pc:sldChg>
      <pc:sldChg chg="modSp add ord">
        <pc:chgData name="Edward Irish" userId="097da01e8823f29e" providerId="LiveId" clId="{4B4D8700-2401-4520-B89C-C7C18DAE16F0}" dt="2019-06-13T21:55:30.843" v="1041" actId="20577"/>
        <pc:sldMkLst>
          <pc:docMk/>
          <pc:sldMk cId="562717820" sldId="1513"/>
        </pc:sldMkLst>
        <pc:spChg chg="mod">
          <ac:chgData name="Edward Irish" userId="097da01e8823f29e" providerId="LiveId" clId="{4B4D8700-2401-4520-B89C-C7C18DAE16F0}" dt="2019-06-13T20:23:44.586" v="1017" actId="20577"/>
          <ac:spMkLst>
            <pc:docMk/>
            <pc:sldMk cId="562717820" sldId="1513"/>
            <ac:spMk id="4" creationId="{F531A764-A1DF-4F8C-9161-49FA57FB6293}"/>
          </ac:spMkLst>
        </pc:spChg>
        <pc:spChg chg="mod">
          <ac:chgData name="Edward Irish" userId="097da01e8823f29e" providerId="LiveId" clId="{4B4D8700-2401-4520-B89C-C7C18DAE16F0}" dt="2019-06-13T21:55:30.843" v="1041" actId="20577"/>
          <ac:spMkLst>
            <pc:docMk/>
            <pc:sldMk cId="562717820" sldId="1513"/>
            <ac:spMk id="10" creationId="{366036EC-6336-4FCE-A4BB-FBE9FFEE9BA1}"/>
          </ac:spMkLst>
        </pc:spChg>
      </pc:sldChg>
      <pc:sldChg chg="add">
        <pc:chgData name="Edward Irish" userId="097da01e8823f29e" providerId="LiveId" clId="{4B4D8700-2401-4520-B89C-C7C18DAE16F0}" dt="2019-06-18T14:15:58.506" v="1235"/>
        <pc:sldMkLst>
          <pc:docMk/>
          <pc:sldMk cId="788160885" sldId="1514"/>
        </pc:sldMkLst>
      </pc:sldChg>
      <pc:sldChg chg="modSp add ord">
        <pc:chgData name="Edward Irish" userId="097da01e8823f29e" providerId="LiveId" clId="{4B4D8700-2401-4520-B89C-C7C18DAE16F0}" dt="2019-06-18T18:28:33.445" v="1279" actId="20577"/>
        <pc:sldMkLst>
          <pc:docMk/>
          <pc:sldMk cId="3035161986" sldId="1515"/>
        </pc:sldMkLst>
        <pc:spChg chg="mod">
          <ac:chgData name="Edward Irish" userId="097da01e8823f29e" providerId="LiveId" clId="{4B4D8700-2401-4520-B89C-C7C18DAE16F0}" dt="2019-06-18T14:18:34.905" v="1267" actId="20577"/>
          <ac:spMkLst>
            <pc:docMk/>
            <pc:sldMk cId="3035161986" sldId="1515"/>
            <ac:spMk id="2" creationId="{4A662189-B37B-4E2C-ACEB-2CF728614ED3}"/>
          </ac:spMkLst>
        </pc:spChg>
        <pc:spChg chg="mod">
          <ac:chgData name="Edward Irish" userId="097da01e8823f29e" providerId="LiveId" clId="{4B4D8700-2401-4520-B89C-C7C18DAE16F0}" dt="2019-06-18T18:28:33.445" v="1279" actId="20577"/>
          <ac:spMkLst>
            <pc:docMk/>
            <pc:sldMk cId="3035161986" sldId="1515"/>
            <ac:spMk id="4" creationId="{F531A764-A1DF-4F8C-9161-49FA57FB6293}"/>
          </ac:spMkLst>
        </pc:spChg>
      </pc:sldChg>
      <pc:sldChg chg="modSp add ord">
        <pc:chgData name="Edward Irish" userId="097da01e8823f29e" providerId="LiveId" clId="{4B4D8700-2401-4520-B89C-C7C18DAE16F0}" dt="2019-06-18T14:19:59.766" v="1275" actId="20577"/>
        <pc:sldMkLst>
          <pc:docMk/>
          <pc:sldMk cId="3287739952" sldId="1516"/>
        </pc:sldMkLst>
        <pc:spChg chg="mod">
          <ac:chgData name="Edward Irish" userId="097da01e8823f29e" providerId="LiveId" clId="{4B4D8700-2401-4520-B89C-C7C18DAE16F0}" dt="2019-06-18T14:19:11.146" v="1271" actId="20577"/>
          <ac:spMkLst>
            <pc:docMk/>
            <pc:sldMk cId="3287739952" sldId="1516"/>
            <ac:spMk id="2" creationId="{4A662189-B37B-4E2C-ACEB-2CF728614ED3}"/>
          </ac:spMkLst>
        </pc:spChg>
        <pc:spChg chg="mod">
          <ac:chgData name="Edward Irish" userId="097da01e8823f29e" providerId="LiveId" clId="{4B4D8700-2401-4520-B89C-C7C18DAE16F0}" dt="2019-06-18T14:19:59.766" v="1275" actId="20577"/>
          <ac:spMkLst>
            <pc:docMk/>
            <pc:sldMk cId="3287739952" sldId="1516"/>
            <ac:spMk id="4" creationId="{F531A764-A1DF-4F8C-9161-49FA57FB629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479-E675-49C0-9891-E89B0B032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EF7D2-F236-4DDC-8113-B61913AFA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ACFF0-EC35-468C-B83F-584763B6481B}"/>
              </a:ext>
            </a:extLst>
          </p:cNvPr>
          <p:cNvSpPr>
            <a:spLocks noGrp="1"/>
          </p:cNvSpPr>
          <p:nvPr>
            <p:ph type="dt" sz="half" idx="10"/>
          </p:nvPr>
        </p:nvSpPr>
        <p:spPr/>
        <p:txBody>
          <a:bodyPr/>
          <a:lstStyle/>
          <a:p>
            <a:fld id="{C5E724C9-01A1-4587-8173-852F5F40299B}" type="datetimeFigureOut">
              <a:rPr lang="en-US" smtClean="0"/>
              <a:t>6/13/2019</a:t>
            </a:fld>
            <a:endParaRPr lang="en-US" dirty="0"/>
          </a:p>
        </p:txBody>
      </p:sp>
      <p:sp>
        <p:nvSpPr>
          <p:cNvPr id="5" name="Footer Placeholder 4">
            <a:extLst>
              <a:ext uri="{FF2B5EF4-FFF2-40B4-BE49-F238E27FC236}">
                <a16:creationId xmlns:a16="http://schemas.microsoft.com/office/drawing/2014/main" id="{F0ACD9ED-3F50-4535-AD64-DCF603264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C6C351-B088-4D13-86AF-5EA3515C519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58565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D5C8-9BEC-4D0D-856E-B750E515C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93801-E503-4677-B85E-1FB59BF879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1A18E-6EA7-4140-9B89-DCA995A5D4A2}"/>
              </a:ext>
            </a:extLst>
          </p:cNvPr>
          <p:cNvSpPr>
            <a:spLocks noGrp="1"/>
          </p:cNvSpPr>
          <p:nvPr>
            <p:ph type="dt" sz="half" idx="10"/>
          </p:nvPr>
        </p:nvSpPr>
        <p:spPr/>
        <p:txBody>
          <a:bodyPr/>
          <a:lstStyle/>
          <a:p>
            <a:fld id="{C5E724C9-01A1-4587-8173-852F5F40299B}" type="datetimeFigureOut">
              <a:rPr lang="en-US" smtClean="0"/>
              <a:t>6/13/2019</a:t>
            </a:fld>
            <a:endParaRPr lang="en-US" dirty="0"/>
          </a:p>
        </p:txBody>
      </p:sp>
      <p:sp>
        <p:nvSpPr>
          <p:cNvPr id="5" name="Footer Placeholder 4">
            <a:extLst>
              <a:ext uri="{FF2B5EF4-FFF2-40B4-BE49-F238E27FC236}">
                <a16:creationId xmlns:a16="http://schemas.microsoft.com/office/drawing/2014/main" id="{D1EA70C8-2E8F-4395-A306-7B51A628B3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103A1-28D4-40A6-8249-709BDE62C8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82387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AB30E-736B-4C75-B34E-82ED14B51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7DBB3E-2AD9-4CAD-9F9E-5794AC027E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551A-FE86-4586-96DC-6BFAF42A8587}"/>
              </a:ext>
            </a:extLst>
          </p:cNvPr>
          <p:cNvSpPr>
            <a:spLocks noGrp="1"/>
          </p:cNvSpPr>
          <p:nvPr>
            <p:ph type="dt" sz="half" idx="10"/>
          </p:nvPr>
        </p:nvSpPr>
        <p:spPr/>
        <p:txBody>
          <a:bodyPr/>
          <a:lstStyle/>
          <a:p>
            <a:fld id="{C5E724C9-01A1-4587-8173-852F5F40299B}" type="datetimeFigureOut">
              <a:rPr lang="en-US" smtClean="0"/>
              <a:t>6/13/2019</a:t>
            </a:fld>
            <a:endParaRPr lang="en-US" dirty="0"/>
          </a:p>
        </p:txBody>
      </p:sp>
      <p:sp>
        <p:nvSpPr>
          <p:cNvPr id="5" name="Footer Placeholder 4">
            <a:extLst>
              <a:ext uri="{FF2B5EF4-FFF2-40B4-BE49-F238E27FC236}">
                <a16:creationId xmlns:a16="http://schemas.microsoft.com/office/drawing/2014/main" id="{E94CD9C5-9CCB-427D-9A39-926DBD996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4A155-CE7F-49C2-A9D8-FC53B82E16C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86164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3DFB-9642-48C4-9F16-3EF80C57D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4AFD3-E233-47FF-B134-3FB086A90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F9ABA-989C-4B8D-9FAC-5D574783965E}"/>
              </a:ext>
            </a:extLst>
          </p:cNvPr>
          <p:cNvSpPr>
            <a:spLocks noGrp="1"/>
          </p:cNvSpPr>
          <p:nvPr>
            <p:ph type="dt" sz="half" idx="10"/>
          </p:nvPr>
        </p:nvSpPr>
        <p:spPr/>
        <p:txBody>
          <a:bodyPr/>
          <a:lstStyle/>
          <a:p>
            <a:fld id="{C5E724C9-01A1-4587-8173-852F5F40299B}" type="datetimeFigureOut">
              <a:rPr lang="en-US" smtClean="0"/>
              <a:t>6/13/2019</a:t>
            </a:fld>
            <a:endParaRPr lang="en-US" dirty="0"/>
          </a:p>
        </p:txBody>
      </p:sp>
      <p:sp>
        <p:nvSpPr>
          <p:cNvPr id="5" name="Footer Placeholder 4">
            <a:extLst>
              <a:ext uri="{FF2B5EF4-FFF2-40B4-BE49-F238E27FC236}">
                <a16:creationId xmlns:a16="http://schemas.microsoft.com/office/drawing/2014/main" id="{16639DCA-5B03-49F3-9B4D-0D1F1A68D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F6F40-2E58-4916-9965-F6525719C600}"/>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5503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7C0A-2757-48F0-ADC0-C8E33A69E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03994-BA7E-4A99-B7FF-8D6F3D8F8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8D1E1-DE16-4DEF-B927-C83DE12D55EA}"/>
              </a:ext>
            </a:extLst>
          </p:cNvPr>
          <p:cNvSpPr>
            <a:spLocks noGrp="1"/>
          </p:cNvSpPr>
          <p:nvPr>
            <p:ph type="dt" sz="half" idx="10"/>
          </p:nvPr>
        </p:nvSpPr>
        <p:spPr/>
        <p:txBody>
          <a:bodyPr/>
          <a:lstStyle/>
          <a:p>
            <a:fld id="{C5E724C9-01A1-4587-8173-852F5F40299B}" type="datetimeFigureOut">
              <a:rPr lang="en-US" smtClean="0"/>
              <a:t>6/13/2019</a:t>
            </a:fld>
            <a:endParaRPr lang="en-US" dirty="0"/>
          </a:p>
        </p:txBody>
      </p:sp>
      <p:sp>
        <p:nvSpPr>
          <p:cNvPr id="5" name="Footer Placeholder 4">
            <a:extLst>
              <a:ext uri="{FF2B5EF4-FFF2-40B4-BE49-F238E27FC236}">
                <a16:creationId xmlns:a16="http://schemas.microsoft.com/office/drawing/2014/main" id="{DB4BD17B-9391-4C87-974D-A3D5CA2A7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90BE31-4354-40BB-A5C8-CE9B71DF6E5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47302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7A84-B994-4065-98C6-A7CC939D3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1DD8D-F9A3-477A-BABA-512741557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5F9D7-D2CD-484A-9D3C-1397CF495A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89757-F65D-4826-8007-1C83760C9A81}"/>
              </a:ext>
            </a:extLst>
          </p:cNvPr>
          <p:cNvSpPr>
            <a:spLocks noGrp="1"/>
          </p:cNvSpPr>
          <p:nvPr>
            <p:ph type="dt" sz="half" idx="10"/>
          </p:nvPr>
        </p:nvSpPr>
        <p:spPr/>
        <p:txBody>
          <a:bodyPr/>
          <a:lstStyle/>
          <a:p>
            <a:fld id="{C5E724C9-01A1-4587-8173-852F5F40299B}" type="datetimeFigureOut">
              <a:rPr lang="en-US" smtClean="0"/>
              <a:t>6/13/2019</a:t>
            </a:fld>
            <a:endParaRPr lang="en-US" dirty="0"/>
          </a:p>
        </p:txBody>
      </p:sp>
      <p:sp>
        <p:nvSpPr>
          <p:cNvPr id="6" name="Footer Placeholder 5">
            <a:extLst>
              <a:ext uri="{FF2B5EF4-FFF2-40B4-BE49-F238E27FC236}">
                <a16:creationId xmlns:a16="http://schemas.microsoft.com/office/drawing/2014/main" id="{D793FDA7-934C-4762-98EA-AD731158E1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18D27-2F31-421A-9103-5EEC2816F32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8293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1FA-EB8B-46B5-9163-86C328136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9602E-F30F-4211-B428-E5CF2AB09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A7F5C-6ACE-4E55-B304-CF436C066F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69B03-33CC-4029-9C9B-7D6EB3431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FDA2A1-CAE1-4C00-B2E8-10ACD52131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29A19-7738-49AC-845D-CF69806630A1}"/>
              </a:ext>
            </a:extLst>
          </p:cNvPr>
          <p:cNvSpPr>
            <a:spLocks noGrp="1"/>
          </p:cNvSpPr>
          <p:nvPr>
            <p:ph type="dt" sz="half" idx="10"/>
          </p:nvPr>
        </p:nvSpPr>
        <p:spPr/>
        <p:txBody>
          <a:bodyPr/>
          <a:lstStyle/>
          <a:p>
            <a:fld id="{C5E724C9-01A1-4587-8173-852F5F40299B}" type="datetimeFigureOut">
              <a:rPr lang="en-US" smtClean="0"/>
              <a:t>6/13/2019</a:t>
            </a:fld>
            <a:endParaRPr lang="en-US" dirty="0"/>
          </a:p>
        </p:txBody>
      </p:sp>
      <p:sp>
        <p:nvSpPr>
          <p:cNvPr id="8" name="Footer Placeholder 7">
            <a:extLst>
              <a:ext uri="{FF2B5EF4-FFF2-40B4-BE49-F238E27FC236}">
                <a16:creationId xmlns:a16="http://schemas.microsoft.com/office/drawing/2014/main" id="{F69B2B79-6BCB-4499-AEDA-068A672208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8C7A1D-20DE-40A2-838B-65299FF82AF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4734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2292-9EDE-41A9-8C43-D8B7900AD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448E8C-6DC1-4FEA-9219-B5D6FC9FC70C}"/>
              </a:ext>
            </a:extLst>
          </p:cNvPr>
          <p:cNvSpPr>
            <a:spLocks noGrp="1"/>
          </p:cNvSpPr>
          <p:nvPr>
            <p:ph type="dt" sz="half" idx="10"/>
          </p:nvPr>
        </p:nvSpPr>
        <p:spPr/>
        <p:txBody>
          <a:bodyPr/>
          <a:lstStyle/>
          <a:p>
            <a:fld id="{C5E724C9-01A1-4587-8173-852F5F40299B}" type="datetimeFigureOut">
              <a:rPr lang="en-US" smtClean="0"/>
              <a:t>6/13/2019</a:t>
            </a:fld>
            <a:endParaRPr lang="en-US" dirty="0"/>
          </a:p>
        </p:txBody>
      </p:sp>
      <p:sp>
        <p:nvSpPr>
          <p:cNvPr id="4" name="Footer Placeholder 3">
            <a:extLst>
              <a:ext uri="{FF2B5EF4-FFF2-40B4-BE49-F238E27FC236}">
                <a16:creationId xmlns:a16="http://schemas.microsoft.com/office/drawing/2014/main" id="{DD757AAC-4146-46F0-AE11-A5D5F88634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9DAF2A-1C79-4EBD-BF3D-467E1A80C9D2}"/>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6944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E6B04-E4A0-481D-B49E-00DE9904ED2F}"/>
              </a:ext>
            </a:extLst>
          </p:cNvPr>
          <p:cNvSpPr>
            <a:spLocks noGrp="1"/>
          </p:cNvSpPr>
          <p:nvPr>
            <p:ph type="dt" sz="half" idx="10"/>
          </p:nvPr>
        </p:nvSpPr>
        <p:spPr/>
        <p:txBody>
          <a:bodyPr/>
          <a:lstStyle/>
          <a:p>
            <a:fld id="{C5E724C9-01A1-4587-8173-852F5F40299B}" type="datetimeFigureOut">
              <a:rPr lang="en-US" smtClean="0"/>
              <a:t>6/13/2019</a:t>
            </a:fld>
            <a:endParaRPr lang="en-US" dirty="0"/>
          </a:p>
        </p:txBody>
      </p:sp>
      <p:sp>
        <p:nvSpPr>
          <p:cNvPr id="3" name="Footer Placeholder 2">
            <a:extLst>
              <a:ext uri="{FF2B5EF4-FFF2-40B4-BE49-F238E27FC236}">
                <a16:creationId xmlns:a16="http://schemas.microsoft.com/office/drawing/2014/main" id="{89807735-1A6B-485A-8695-23DA741756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91D5E9-09DB-42DB-B8AA-74CCA06DF7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5009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0D7A-6A49-428A-BB90-AFDEF922C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2B26B-13C2-49B9-95EB-158720200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7DA09-FD2C-471A-BDD6-00AC5A9C3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361C9A-4919-45F2-9C31-16DE8C5E505F}"/>
              </a:ext>
            </a:extLst>
          </p:cNvPr>
          <p:cNvSpPr>
            <a:spLocks noGrp="1"/>
          </p:cNvSpPr>
          <p:nvPr>
            <p:ph type="dt" sz="half" idx="10"/>
          </p:nvPr>
        </p:nvSpPr>
        <p:spPr/>
        <p:txBody>
          <a:bodyPr/>
          <a:lstStyle/>
          <a:p>
            <a:fld id="{C5E724C9-01A1-4587-8173-852F5F40299B}" type="datetimeFigureOut">
              <a:rPr lang="en-US" smtClean="0"/>
              <a:t>6/13/2019</a:t>
            </a:fld>
            <a:endParaRPr lang="en-US" dirty="0"/>
          </a:p>
        </p:txBody>
      </p:sp>
      <p:sp>
        <p:nvSpPr>
          <p:cNvPr id="6" name="Footer Placeholder 5">
            <a:extLst>
              <a:ext uri="{FF2B5EF4-FFF2-40B4-BE49-F238E27FC236}">
                <a16:creationId xmlns:a16="http://schemas.microsoft.com/office/drawing/2014/main" id="{3F5DA992-5506-440C-813B-A3F6AC975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D4D55F-27F5-4B82-99F7-039EF0EDE4BA}"/>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0125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3EAC-DBB2-4A1A-A790-1636C4F19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AEEE0-59CA-4FED-8502-14FB30C78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7E0C38-7281-423C-B3BB-30C2D7619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72A9E6-E4BE-4D90-94F9-994E0664B8F1}"/>
              </a:ext>
            </a:extLst>
          </p:cNvPr>
          <p:cNvSpPr>
            <a:spLocks noGrp="1"/>
          </p:cNvSpPr>
          <p:nvPr>
            <p:ph type="dt" sz="half" idx="10"/>
          </p:nvPr>
        </p:nvSpPr>
        <p:spPr/>
        <p:txBody>
          <a:bodyPr/>
          <a:lstStyle/>
          <a:p>
            <a:fld id="{C5E724C9-01A1-4587-8173-852F5F40299B}" type="datetimeFigureOut">
              <a:rPr lang="en-US" smtClean="0"/>
              <a:t>6/13/2019</a:t>
            </a:fld>
            <a:endParaRPr lang="en-US" dirty="0"/>
          </a:p>
        </p:txBody>
      </p:sp>
      <p:sp>
        <p:nvSpPr>
          <p:cNvPr id="6" name="Footer Placeholder 5">
            <a:extLst>
              <a:ext uri="{FF2B5EF4-FFF2-40B4-BE49-F238E27FC236}">
                <a16:creationId xmlns:a16="http://schemas.microsoft.com/office/drawing/2014/main" id="{4AD79599-2C9C-4C05-BD92-E660443A13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C254C1-B64B-463A-B73A-9CDB3FCD713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4746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FFE63-6525-4A8C-AACD-9B61F3EB9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BD5E-33FB-491D-8F8C-8E89E95FE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5321-1C3C-48B3-B013-744AC0BD8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24C9-01A1-4587-8173-852F5F40299B}" type="datetimeFigureOut">
              <a:rPr lang="en-US" smtClean="0"/>
              <a:t>6/13/2019</a:t>
            </a:fld>
            <a:endParaRPr lang="en-US" dirty="0"/>
          </a:p>
        </p:txBody>
      </p:sp>
      <p:sp>
        <p:nvSpPr>
          <p:cNvPr id="5" name="Footer Placeholder 4">
            <a:extLst>
              <a:ext uri="{FF2B5EF4-FFF2-40B4-BE49-F238E27FC236}">
                <a16:creationId xmlns:a16="http://schemas.microsoft.com/office/drawing/2014/main" id="{7A0970E3-84BB-47FB-B5FA-DECA8BC49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BA57BF-EC9D-4931-88EC-76C8AB453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840A-0632-4155-9752-D2BB254F2742}" type="slidenum">
              <a:rPr lang="en-US" smtClean="0"/>
              <a:t>‹#›</a:t>
            </a:fld>
            <a:endParaRPr lang="en-US" dirty="0"/>
          </a:p>
        </p:txBody>
      </p:sp>
    </p:spTree>
    <p:extLst>
      <p:ext uri="{BB962C8B-B14F-4D97-AF65-F5344CB8AC3E}">
        <p14:creationId xmlns:p14="http://schemas.microsoft.com/office/powerpoint/2010/main" val="368004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bue_-vk-lA0" TargetMode="External"/><Relationship Id="rId2" Type="http://schemas.openxmlformats.org/officeDocument/2006/relationships/hyperlink" Target="https://www.youtube.com/watch?v=FOXnxUxGGko"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Music</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343818"/>
            <a:ext cx="10651436" cy="5226982"/>
          </a:xfrm>
        </p:spPr>
        <p:txBody>
          <a:bodyPr>
            <a:noAutofit/>
          </a:bodyPr>
          <a:lstStyle/>
          <a:p>
            <a:r>
              <a:rPr lang="en-US" sz="3200" dirty="0">
                <a:hlinkClick r:id="rId2"/>
              </a:rPr>
              <a:t>There is Power in the Blood (Buddy Jewell)</a:t>
            </a:r>
            <a:endParaRPr lang="en-US" sz="3200" dirty="0">
              <a:latin typeface="Calibri" panose="020F0502020204030204" pitchFamily="34" charset="0"/>
              <a:cs typeface="Calibri" panose="020F0502020204030204" pitchFamily="34" charset="0"/>
            </a:endParaRPr>
          </a:p>
          <a:p>
            <a:r>
              <a:rPr lang="en-US" sz="3200" dirty="0">
                <a:hlinkClick r:id="rId3"/>
              </a:rPr>
              <a:t>It Is Finished (Matt </a:t>
            </a:r>
            <a:r>
              <a:rPr lang="en-US" sz="3200" dirty="0" err="1">
                <a:hlinkClick r:id="rId3"/>
              </a:rPr>
              <a:t>Birkenfeld</a:t>
            </a:r>
            <a:r>
              <a:rPr lang="en-US" sz="3200" dirty="0">
                <a:hlinkClick r:id="rId3"/>
              </a:rPr>
              <a:t>) </a:t>
            </a:r>
            <a:endParaRPr lang="en-US" sz="3200" dirty="0"/>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1</a:t>
            </a:r>
          </a:p>
        </p:txBody>
      </p:sp>
    </p:spTree>
    <p:extLst>
      <p:ext uri="{BB962C8B-B14F-4D97-AF65-F5344CB8AC3E}">
        <p14:creationId xmlns:p14="http://schemas.microsoft.com/office/powerpoint/2010/main" val="36632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https://i.ytimg.com/vi/V4VQfGQPXfg/hqdefault.jpg">
            <a:extLst>
              <a:ext uri="{FF2B5EF4-FFF2-40B4-BE49-F238E27FC236}">
                <a16:creationId xmlns:a16="http://schemas.microsoft.com/office/drawing/2014/main" id="{BFBB0C97-8E79-427E-B2F1-F9C3E8EE2C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43" b="12472"/>
          <a:stretch/>
        </p:blipFill>
        <p:spPr bwMode="auto">
          <a:xfrm>
            <a:off x="1820754" y="0"/>
            <a:ext cx="9141041" cy="5133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10</a:t>
            </a:r>
          </a:p>
        </p:txBody>
      </p:sp>
      <p:sp>
        <p:nvSpPr>
          <p:cNvPr id="2" name="TextBox 1">
            <a:extLst>
              <a:ext uri="{FF2B5EF4-FFF2-40B4-BE49-F238E27FC236}">
                <a16:creationId xmlns:a16="http://schemas.microsoft.com/office/drawing/2014/main" id="{4A662189-B37B-4E2C-ACEB-2CF728614ED3}"/>
              </a:ext>
            </a:extLst>
          </p:cNvPr>
          <p:cNvSpPr txBox="1"/>
          <p:nvPr/>
        </p:nvSpPr>
        <p:spPr>
          <a:xfrm>
            <a:off x="4618612" y="5157748"/>
            <a:ext cx="2452915" cy="1200329"/>
          </a:xfrm>
          <a:prstGeom prst="rect">
            <a:avLst/>
          </a:prstGeom>
          <a:noFill/>
        </p:spPr>
        <p:txBody>
          <a:bodyPr wrap="none" rtlCol="0">
            <a:spAutoFit/>
          </a:bodyPr>
          <a:lstStyle/>
          <a:p>
            <a:pPr algn="ctr"/>
            <a:r>
              <a:rPr lang="en-US" sz="4000" dirty="0">
                <a:solidFill>
                  <a:schemeClr val="bg1"/>
                </a:solidFill>
                <a:latin typeface="Constantia" panose="02030602050306030303" pitchFamily="18" charset="0"/>
              </a:rPr>
              <a:t>Week 11</a:t>
            </a:r>
          </a:p>
          <a:p>
            <a:pPr algn="ctr"/>
            <a:r>
              <a:rPr lang="en-US" sz="3200" dirty="0">
                <a:solidFill>
                  <a:schemeClr val="bg1"/>
                </a:solidFill>
                <a:latin typeface="Constantia" panose="02030602050306030303" pitchFamily="18" charset="0"/>
              </a:rPr>
              <a:t>It is Finished</a:t>
            </a:r>
          </a:p>
        </p:txBody>
      </p:sp>
    </p:spTree>
    <p:extLst>
      <p:ext uri="{BB962C8B-B14F-4D97-AF65-F5344CB8AC3E}">
        <p14:creationId xmlns:p14="http://schemas.microsoft.com/office/powerpoint/2010/main" val="303516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1031289" y="998574"/>
            <a:ext cx="10129422"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 Then Pilate took Jesus and had him flogged. 2 The soldiers twisted together a crown of thorns and put it on his head.  They clothed him in a purple robe 3 and went up to him again and again, saying, “Hail, king of the Jews!” And they slapped him in the face.  (John 19:1–3)</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11</a:t>
            </a:r>
          </a:p>
        </p:txBody>
      </p:sp>
    </p:spTree>
    <p:extLst>
      <p:ext uri="{BB962C8B-B14F-4D97-AF65-F5344CB8AC3E}">
        <p14:creationId xmlns:p14="http://schemas.microsoft.com/office/powerpoint/2010/main" val="384862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s://c1.staticflickr.com/7/6140/5960697166_078b34b945_b.jpg">
            <a:extLst>
              <a:ext uri="{FF2B5EF4-FFF2-40B4-BE49-F238E27FC236}">
                <a16:creationId xmlns:a16="http://schemas.microsoft.com/office/drawing/2014/main" id="{BAA1758A-0F35-4F1A-BC21-530987548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550" y="0"/>
            <a:ext cx="7708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 action="ppaction://noaction"/>
            <a:extLst>
              <a:ext uri="{FF2B5EF4-FFF2-40B4-BE49-F238E27FC236}">
                <a16:creationId xmlns:a16="http://schemas.microsoft.com/office/drawing/2014/main" id="{4DC4F60A-6A02-4535-B231-9F3C6A5AD42D}"/>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12</a:t>
            </a:r>
          </a:p>
        </p:txBody>
      </p:sp>
    </p:spTree>
    <p:extLst>
      <p:ext uri="{BB962C8B-B14F-4D97-AF65-F5344CB8AC3E}">
        <p14:creationId xmlns:p14="http://schemas.microsoft.com/office/powerpoint/2010/main" val="209949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is Flogged, Beaten and Mocked</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12559" y="1131095"/>
            <a:ext cx="11309031" cy="5226982"/>
          </a:xfrm>
        </p:spPr>
        <p:txBody>
          <a:bodyPr>
            <a:noAutofit/>
          </a:bodyPr>
          <a:lstStyle/>
          <a:p>
            <a:r>
              <a:rPr lang="en-US" sz="3200" dirty="0">
                <a:latin typeface="Calibri" panose="020F0502020204030204" pitchFamily="34" charset="0"/>
                <a:cs typeface="Calibri" panose="020F0502020204030204" pitchFamily="34" charset="0"/>
              </a:rPr>
              <a:t>Pilate could find no crime committed by Jesus. </a:t>
            </a:r>
          </a:p>
          <a:p>
            <a:r>
              <a:rPr lang="en-US" sz="3200" dirty="0">
                <a:latin typeface="Calibri" panose="020F0502020204030204" pitchFamily="34" charset="0"/>
                <a:cs typeface="Calibri" panose="020F0502020204030204" pitchFamily="34" charset="0"/>
              </a:rPr>
              <a:t>He commanded his soldiers to flog Jesus, hoping it would be enough to satisfy the Jews, then he could release Him. </a:t>
            </a:r>
          </a:p>
          <a:p>
            <a:r>
              <a:rPr lang="en-US" sz="3200" dirty="0">
                <a:latin typeface="Calibri" panose="020F0502020204030204" pitchFamily="34" charset="0"/>
                <a:cs typeface="Calibri" panose="020F0502020204030204" pitchFamily="34" charset="0"/>
              </a:rPr>
              <a:t>Pilate gave his soldiers free reign to do anything they wanted to Jesus, but they could not kill Him. </a:t>
            </a:r>
          </a:p>
          <a:p>
            <a:r>
              <a:rPr lang="en-US" sz="3200" dirty="0">
                <a:latin typeface="Calibri" panose="020F0502020204030204" pitchFamily="34" charset="0"/>
                <a:cs typeface="Calibri" panose="020F0502020204030204" pitchFamily="34" charset="0"/>
              </a:rPr>
              <a:t>They beat Jesus, placed a robe and a crown of thorns on Him, and mocked Him as a powerless king. </a:t>
            </a:r>
          </a:p>
          <a:p>
            <a:r>
              <a:rPr lang="en-US" sz="3200" dirty="0">
                <a:latin typeface="Calibri" panose="020F0502020204030204" pitchFamily="34" charset="0"/>
                <a:cs typeface="Calibri" panose="020F0502020204030204" pitchFamily="34" charset="0"/>
              </a:rPr>
              <a:t>Pilate made several failed attempts to satisfy the Jews which only resulted in an even louder cry from the crowd, “Crucify Him!”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13</a:t>
            </a:r>
          </a:p>
        </p:txBody>
      </p:sp>
    </p:spTree>
    <p:extLst>
      <p:ext uri="{BB962C8B-B14F-4D97-AF65-F5344CB8AC3E}">
        <p14:creationId xmlns:p14="http://schemas.microsoft.com/office/powerpoint/2010/main" val="169334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0816458"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7 The Jewish leaders insisted, “We have a law, and according to that law he must die, because he claimed to be the Son of God.” 8 When Pilate heard this, he was even more afraid, 9 and he went back inside the palace. “Where do you come from?” he asked Jesus, but Jesus gave him no answer. 10 “Do you refuse to speak to me?” Pilate said. “Don’t you realize I have power either to free you or to crucify you?” 11 Jesus answered, “You would have no power over me if it were not given to you from above. Therefore the one who handed me over to you is guilty of a greater sin.” (John 19:7–11)</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14</a:t>
            </a:r>
          </a:p>
        </p:txBody>
      </p:sp>
    </p:spTree>
    <p:extLst>
      <p:ext uri="{BB962C8B-B14F-4D97-AF65-F5344CB8AC3E}">
        <p14:creationId xmlns:p14="http://schemas.microsoft.com/office/powerpoint/2010/main" val="3928509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s://powerfilled2.files.wordpress.com/2014/04/power-and-authority.jpg">
            <a:extLst>
              <a:ext uri="{FF2B5EF4-FFF2-40B4-BE49-F238E27FC236}">
                <a16:creationId xmlns:a16="http://schemas.microsoft.com/office/drawing/2014/main" id="{29228CD4-5B4A-43D2-9B4A-B08ACEF3B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7144"/>
            <a:ext cx="9134475" cy="68508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47694C00-E3FF-4C75-B57A-7ECB685CDA3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15</a:t>
            </a:r>
          </a:p>
        </p:txBody>
      </p:sp>
    </p:spTree>
    <p:extLst>
      <p:ext uri="{BB962C8B-B14F-4D97-AF65-F5344CB8AC3E}">
        <p14:creationId xmlns:p14="http://schemas.microsoft.com/office/powerpoint/2010/main" val="371937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766763" y="0"/>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Power and Authority</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5" y="1131095"/>
            <a:ext cx="11473915" cy="5226982"/>
          </a:xfrm>
        </p:spPr>
        <p:txBody>
          <a:bodyPr>
            <a:noAutofit/>
          </a:bodyPr>
          <a:lstStyle/>
          <a:p>
            <a:r>
              <a:rPr lang="en-US" sz="3200" dirty="0">
                <a:latin typeface="Calibri" panose="020F0502020204030204" pitchFamily="34" charset="0"/>
                <a:cs typeface="Calibri" panose="020F0502020204030204" pitchFamily="34" charset="0"/>
              </a:rPr>
              <a:t>Pilate experienced fear mixed with anger and attempted to intimidate Jesus with his power and authority. </a:t>
            </a:r>
          </a:p>
          <a:p>
            <a:r>
              <a:rPr lang="en-US" sz="3200" dirty="0">
                <a:latin typeface="Calibri" panose="020F0502020204030204" pitchFamily="34" charset="0"/>
                <a:cs typeface="Calibri" panose="020F0502020204030204" pitchFamily="34" charset="0"/>
              </a:rPr>
              <a:t>However, if Pilate had the authority he claimed, he would have released Jesus. </a:t>
            </a:r>
          </a:p>
          <a:p>
            <a:r>
              <a:rPr lang="en-US" sz="3200" dirty="0">
                <a:latin typeface="Calibri" panose="020F0502020204030204" pitchFamily="34" charset="0"/>
                <a:cs typeface="Calibri" panose="020F0502020204030204" pitchFamily="34" charset="0"/>
              </a:rPr>
              <a:t>Jesus reminded Pilate that God had given him his power, and God would control everything that would happen, not Pilate.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16</a:t>
            </a:r>
          </a:p>
        </p:txBody>
      </p:sp>
    </p:spTree>
    <p:extLst>
      <p:ext uri="{BB962C8B-B14F-4D97-AF65-F5344CB8AC3E}">
        <p14:creationId xmlns:p14="http://schemas.microsoft.com/office/powerpoint/2010/main" val="75901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76602" y="585947"/>
            <a:ext cx="10638796"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12 From then on, Pilate tried to set Jesus free, but the Jewish leaders kept shouting, “If you let this man go, you are no friend of Caesar.  Anyone who claims to be a king opposes Caesar.” 13 When Pilate heard this, he brought Jesus out and sat down on the judge’s seat at a place known as the Stone Pavement (which in Aramaic is </a:t>
            </a:r>
            <a:r>
              <a:rPr lang="en-US" sz="3200" b="1" i="1" dirty="0" err="1">
                <a:latin typeface="Calibri" panose="020F0502020204030204" pitchFamily="34" charset="0"/>
                <a:cs typeface="Calibri" panose="020F0502020204030204" pitchFamily="34" charset="0"/>
              </a:rPr>
              <a:t>Gabbatha</a:t>
            </a:r>
            <a:r>
              <a:rPr lang="en-US" sz="3200" b="1" i="1" dirty="0">
                <a:latin typeface="Calibri" panose="020F0502020204030204" pitchFamily="34" charset="0"/>
                <a:cs typeface="Calibri" panose="020F0502020204030204" pitchFamily="34" charset="0"/>
              </a:rPr>
              <a:t>). 14 It was the day of Preparation of the Passover; it was about noon. “Here is your king,” Pilate said to the Jews. 15 But they shouted, “Take him away!  Take him away!  Crucify him!” “Shall I crucify your king?” Pilate asked. “We have no king but Caesar,” the chief priests answered. 16 Finally Pilate handed him over to them to be crucified.  So the soldiers took charge of Jesus. (John 19:12–16)</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17</a:t>
            </a:r>
          </a:p>
        </p:txBody>
      </p:sp>
    </p:spTree>
    <p:extLst>
      <p:ext uri="{BB962C8B-B14F-4D97-AF65-F5344CB8AC3E}">
        <p14:creationId xmlns:p14="http://schemas.microsoft.com/office/powerpoint/2010/main" val="2827545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http://1.bp.blogspot.com/-fXbUFnst5IA/VdMebNvgmRI/AAAAAAAAdgE/e2Ftn4ZJrx0/s1600/self-interest-prevails-22976734.jpg">
            <a:extLst>
              <a:ext uri="{FF2B5EF4-FFF2-40B4-BE49-F238E27FC236}">
                <a16:creationId xmlns:a16="http://schemas.microsoft.com/office/drawing/2014/main" id="{1CDE43DF-6799-42F1-A10D-CF6F0316BD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657"/>
          <a:stretch/>
        </p:blipFill>
        <p:spPr bwMode="auto">
          <a:xfrm>
            <a:off x="1" y="62144"/>
            <a:ext cx="12192000" cy="64429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 action="ppaction://noaction"/>
            <a:extLst>
              <a:ext uri="{FF2B5EF4-FFF2-40B4-BE49-F238E27FC236}">
                <a16:creationId xmlns:a16="http://schemas.microsoft.com/office/drawing/2014/main" id="{0A943AFC-7508-4EC7-8564-ED582090CF27}"/>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18</a:t>
            </a:r>
          </a:p>
        </p:txBody>
      </p:sp>
    </p:spTree>
    <p:extLst>
      <p:ext uri="{BB962C8B-B14F-4D97-AF65-F5344CB8AC3E}">
        <p14:creationId xmlns:p14="http://schemas.microsoft.com/office/powerpoint/2010/main" val="968295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766763" y="0"/>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Self Interest</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5" y="1131095"/>
            <a:ext cx="11473915" cy="5226982"/>
          </a:xfrm>
        </p:spPr>
        <p:txBody>
          <a:bodyPr>
            <a:noAutofit/>
          </a:bodyPr>
          <a:lstStyle/>
          <a:p>
            <a:r>
              <a:rPr lang="en-US" sz="3200" dirty="0">
                <a:latin typeface="Calibri" panose="020F0502020204030204" pitchFamily="34" charset="0"/>
                <a:cs typeface="Calibri" panose="020F0502020204030204" pitchFamily="34" charset="0"/>
              </a:rPr>
              <a:t>The Jews called Pilate a traitor against Caesar. </a:t>
            </a:r>
          </a:p>
          <a:p>
            <a:r>
              <a:rPr lang="en-US" sz="3200" dirty="0">
                <a:latin typeface="Calibri" panose="020F0502020204030204" pitchFamily="34" charset="0"/>
                <a:cs typeface="Calibri" panose="020F0502020204030204" pitchFamily="34" charset="0"/>
              </a:rPr>
              <a:t>Afraid of losing his position (or even worse), Pilate gave into the demands of the Jews and called for the crucifixion of Jesus.</a:t>
            </a:r>
          </a:p>
          <a:p>
            <a:r>
              <a:rPr lang="en-US" sz="3200" dirty="0">
                <a:latin typeface="Calibri" panose="020F0502020204030204" pitchFamily="34" charset="0"/>
                <a:cs typeface="Calibri" panose="020F0502020204030204" pitchFamily="34" charset="0"/>
              </a:rPr>
              <a:t>When Pilate washed his hands in front of the crowd as a sign of his innocence, he wanted to make clear that the blood of Jesus would be on the hands of the Jews, not his own. </a:t>
            </a:r>
          </a:p>
          <a:p>
            <a:r>
              <a:rPr lang="en-US" sz="3200" dirty="0">
                <a:latin typeface="Calibri" panose="020F0502020204030204" pitchFamily="34" charset="0"/>
                <a:cs typeface="Calibri" panose="020F0502020204030204" pitchFamily="34" charset="0"/>
              </a:rPr>
              <a:t>Although Pilate washed his hands, the ritual did not cleanse his heart.</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19</a:t>
            </a:r>
          </a:p>
        </p:txBody>
      </p:sp>
    </p:spTree>
    <p:extLst>
      <p:ext uri="{BB962C8B-B14F-4D97-AF65-F5344CB8AC3E}">
        <p14:creationId xmlns:p14="http://schemas.microsoft.com/office/powerpoint/2010/main" val="85385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https://i.ytimg.com/vi/V4VQfGQPXfg/hqdefault.jpg">
            <a:extLst>
              <a:ext uri="{FF2B5EF4-FFF2-40B4-BE49-F238E27FC236}">
                <a16:creationId xmlns:a16="http://schemas.microsoft.com/office/drawing/2014/main" id="{BFBB0C97-8E79-427E-B2F1-F9C3E8EE2C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43" b="12472"/>
          <a:stretch/>
        </p:blipFill>
        <p:spPr bwMode="auto">
          <a:xfrm>
            <a:off x="1820754" y="0"/>
            <a:ext cx="9141041" cy="5133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3</a:t>
            </a:r>
          </a:p>
        </p:txBody>
      </p:sp>
      <p:sp>
        <p:nvSpPr>
          <p:cNvPr id="2" name="TextBox 1">
            <a:extLst>
              <a:ext uri="{FF2B5EF4-FFF2-40B4-BE49-F238E27FC236}">
                <a16:creationId xmlns:a16="http://schemas.microsoft.com/office/drawing/2014/main" id="{4A662189-B37B-4E2C-ACEB-2CF728614ED3}"/>
              </a:ext>
            </a:extLst>
          </p:cNvPr>
          <p:cNvSpPr txBox="1"/>
          <p:nvPr/>
        </p:nvSpPr>
        <p:spPr>
          <a:xfrm>
            <a:off x="3702881" y="5157748"/>
            <a:ext cx="4284378" cy="1200329"/>
          </a:xfrm>
          <a:prstGeom prst="rect">
            <a:avLst/>
          </a:prstGeom>
          <a:noFill/>
        </p:spPr>
        <p:txBody>
          <a:bodyPr wrap="none" rtlCol="0">
            <a:spAutoFit/>
          </a:bodyPr>
          <a:lstStyle/>
          <a:p>
            <a:pPr algn="ctr"/>
            <a:r>
              <a:rPr lang="en-US" sz="4000" dirty="0">
                <a:solidFill>
                  <a:schemeClr val="bg1"/>
                </a:solidFill>
                <a:latin typeface="Constantia" panose="02030602050306030303" pitchFamily="18" charset="0"/>
              </a:rPr>
              <a:t>Week 10</a:t>
            </a:r>
          </a:p>
          <a:p>
            <a:pPr algn="ctr"/>
            <a:r>
              <a:rPr lang="en-US" sz="3200" dirty="0">
                <a:solidFill>
                  <a:schemeClr val="bg1"/>
                </a:solidFill>
                <a:latin typeface="Constantia" panose="02030602050306030303" pitchFamily="18" charset="0"/>
              </a:rPr>
              <a:t>The Coming Counselor</a:t>
            </a:r>
          </a:p>
        </p:txBody>
      </p:sp>
    </p:spTree>
    <p:extLst>
      <p:ext uri="{BB962C8B-B14F-4D97-AF65-F5344CB8AC3E}">
        <p14:creationId xmlns:p14="http://schemas.microsoft.com/office/powerpoint/2010/main" val="2417624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77076" y="1003176"/>
            <a:ext cx="11268081" cy="4962618"/>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17 Carrying his own cross, he went out to the place of the Skull (which in Aramaic is called Golgotha). 18 There they crucified him, and with him two others—one on each side and Jesus in the middle. 19 Pilate had a notice prepared and fastened to the cross. It read: </a:t>
            </a:r>
            <a:r>
              <a:rPr lang="en-US" sz="3200" b="1" i="1" dirty="0" err="1">
                <a:latin typeface="Calibri" panose="020F0502020204030204" pitchFamily="34" charset="0"/>
                <a:cs typeface="Calibri" panose="020F0502020204030204" pitchFamily="34" charset="0"/>
              </a:rPr>
              <a:t>jesus</a:t>
            </a:r>
            <a:r>
              <a:rPr lang="en-US" sz="3200" b="1" i="1" dirty="0">
                <a:latin typeface="Calibri" panose="020F0502020204030204" pitchFamily="34" charset="0"/>
                <a:cs typeface="Calibri" panose="020F0502020204030204" pitchFamily="34" charset="0"/>
              </a:rPr>
              <a:t> of </a:t>
            </a:r>
            <a:r>
              <a:rPr lang="en-US" sz="3200" b="1" i="1" dirty="0" err="1">
                <a:latin typeface="Calibri" panose="020F0502020204030204" pitchFamily="34" charset="0"/>
                <a:cs typeface="Calibri" panose="020F0502020204030204" pitchFamily="34" charset="0"/>
              </a:rPr>
              <a:t>nazareth</a:t>
            </a:r>
            <a:r>
              <a:rPr lang="en-US" sz="3200" b="1" i="1" dirty="0">
                <a:latin typeface="Calibri" panose="020F0502020204030204" pitchFamily="34" charset="0"/>
                <a:cs typeface="Calibri" panose="020F0502020204030204" pitchFamily="34" charset="0"/>
              </a:rPr>
              <a:t>, the king of the </a:t>
            </a:r>
            <a:r>
              <a:rPr lang="en-US" sz="3200" b="1" i="1" dirty="0" err="1">
                <a:latin typeface="Calibri" panose="020F0502020204030204" pitchFamily="34" charset="0"/>
                <a:cs typeface="Calibri" panose="020F0502020204030204" pitchFamily="34" charset="0"/>
              </a:rPr>
              <a:t>jews</a:t>
            </a:r>
            <a:r>
              <a:rPr lang="en-US" sz="3200" b="1" i="1" dirty="0">
                <a:latin typeface="Calibri" panose="020F0502020204030204" pitchFamily="34" charset="0"/>
                <a:cs typeface="Calibri" panose="020F0502020204030204" pitchFamily="34" charset="0"/>
              </a:rPr>
              <a:t>. 20 Many of the Jews read this sign, for the place where Jesus was crucified was near the city, and the sign was written in Aramaic, Latin and Greek. 21 The chief priests of the Jews protested to Pilate, “Do not write ‘The King of the Jews,’ but that this man claimed to be king of the Jews.” 22 Pilate answered, “What I have written, I have written.” (John 19:17–22)</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20</a:t>
            </a:r>
          </a:p>
        </p:txBody>
      </p:sp>
    </p:spTree>
    <p:extLst>
      <p:ext uri="{BB962C8B-B14F-4D97-AF65-F5344CB8AC3E}">
        <p14:creationId xmlns:p14="http://schemas.microsoft.com/office/powerpoint/2010/main" val="49481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0" name="Picture 4" descr="http://www.avdefense.webs.com/king%20of%20the%20jews.jpg">
            <a:extLst>
              <a:ext uri="{FF2B5EF4-FFF2-40B4-BE49-F238E27FC236}">
                <a16:creationId xmlns:a16="http://schemas.microsoft.com/office/drawing/2014/main" id="{A2D2F6DC-1CE9-46AD-9BBF-9497AF3A64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925"/>
          <a:stretch/>
        </p:blipFill>
        <p:spPr bwMode="auto">
          <a:xfrm>
            <a:off x="7020" y="612560"/>
            <a:ext cx="12187677" cy="55662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 action="ppaction://noaction"/>
            <a:extLst>
              <a:ext uri="{FF2B5EF4-FFF2-40B4-BE49-F238E27FC236}">
                <a16:creationId xmlns:a16="http://schemas.microsoft.com/office/drawing/2014/main" id="{2A4D4720-F782-495E-BA38-6EA5619D0FFB}"/>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21</a:t>
            </a:r>
          </a:p>
        </p:txBody>
      </p:sp>
    </p:spTree>
    <p:extLst>
      <p:ext uri="{BB962C8B-B14F-4D97-AF65-F5344CB8AC3E}">
        <p14:creationId xmlns:p14="http://schemas.microsoft.com/office/powerpoint/2010/main" val="1531442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766763" y="0"/>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The King of the Jews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5" y="1131095"/>
            <a:ext cx="11473915" cy="5226982"/>
          </a:xfrm>
        </p:spPr>
        <p:txBody>
          <a:bodyPr>
            <a:noAutofit/>
          </a:bodyPr>
          <a:lstStyle/>
          <a:p>
            <a:r>
              <a:rPr lang="en-US" sz="3200" dirty="0">
                <a:latin typeface="Calibri" panose="020F0502020204030204" pitchFamily="34" charset="0"/>
                <a:cs typeface="Calibri" panose="020F0502020204030204" pitchFamily="34" charset="0"/>
              </a:rPr>
              <a:t>The title King of the Jews had both messianic and political implications. </a:t>
            </a:r>
          </a:p>
          <a:p>
            <a:r>
              <a:rPr lang="en-US" sz="3200" dirty="0">
                <a:latin typeface="Calibri" panose="020F0502020204030204" pitchFamily="34" charset="0"/>
                <a:cs typeface="Calibri" panose="020F0502020204030204" pitchFamily="34" charset="0"/>
              </a:rPr>
              <a:t>Kings in Israel were anointed with oil as a sign of God’s choosing, and the meaning of Messiah is “Anointed One.” </a:t>
            </a:r>
          </a:p>
          <a:p>
            <a:r>
              <a:rPr lang="en-US" sz="3200" dirty="0">
                <a:latin typeface="Calibri" panose="020F0502020204030204" pitchFamily="34" charset="0"/>
                <a:cs typeface="Calibri" panose="020F0502020204030204" pitchFamily="34" charset="0"/>
              </a:rPr>
              <a:t>As the Son of David, the Messiah would fulfill the Davidic Covenant and rule on the throne in Jerusalem. </a:t>
            </a:r>
          </a:p>
          <a:p>
            <a:r>
              <a:rPr lang="en-US" sz="3200" dirty="0">
                <a:latin typeface="Calibri" panose="020F0502020204030204" pitchFamily="34" charset="0"/>
                <a:cs typeface="Calibri" panose="020F0502020204030204" pitchFamily="34" charset="0"/>
              </a:rPr>
              <a:t>God’s people had been expecting a deliverer since God first promised one in </a:t>
            </a:r>
            <a:r>
              <a:rPr lang="en-US" sz="3200" dirty="0">
                <a:latin typeface="Calibri" panose="020F0502020204030204" pitchFamily="34" charset="0"/>
                <a:cs typeface="Calibri" panose="020F0502020204030204" pitchFamily="34" charset="0"/>
                <a:hlinkClick r:id="rId2" action="ppaction://hlinksldjump"/>
              </a:rPr>
              <a:t>Genesis 3:15</a:t>
            </a:r>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Jesus was from the royal line of David and could rightly take the title King of the Jews, but because Jesus was not what they wanted, “his own people did not receive him”.</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22</a:t>
            </a:r>
          </a:p>
        </p:txBody>
      </p:sp>
    </p:spTree>
    <p:extLst>
      <p:ext uri="{BB962C8B-B14F-4D97-AF65-F5344CB8AC3E}">
        <p14:creationId xmlns:p14="http://schemas.microsoft.com/office/powerpoint/2010/main" val="3732051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1065321" y="815509"/>
            <a:ext cx="10280342"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25 Near the cross of Jesus stood his mother, his mother’s sister, Mary the wife of </a:t>
            </a:r>
            <a:r>
              <a:rPr lang="en-US" sz="3200" b="1" i="1" dirty="0" err="1">
                <a:latin typeface="Calibri" panose="020F0502020204030204" pitchFamily="34" charset="0"/>
                <a:cs typeface="Calibri" panose="020F0502020204030204" pitchFamily="34" charset="0"/>
              </a:rPr>
              <a:t>Clopas</a:t>
            </a:r>
            <a:r>
              <a:rPr lang="en-US" sz="3200" b="1" i="1" dirty="0">
                <a:latin typeface="Calibri" panose="020F0502020204030204" pitchFamily="34" charset="0"/>
                <a:cs typeface="Calibri" panose="020F0502020204030204" pitchFamily="34" charset="0"/>
              </a:rPr>
              <a:t>, and Mary Magdalene. 26 When Jesus saw his mother there, and the disciple whom he loved standing nearby, he said to her, “Woman, here is your son,” 27 and to the disciple, “Here is your mother.” From that time on, this disciple took her into his home. (John 19:25–27)</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23</a:t>
            </a:r>
          </a:p>
        </p:txBody>
      </p:sp>
    </p:spTree>
    <p:extLst>
      <p:ext uri="{BB962C8B-B14F-4D97-AF65-F5344CB8AC3E}">
        <p14:creationId xmlns:p14="http://schemas.microsoft.com/office/powerpoint/2010/main" val="2699354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s://i.ytimg.com/vi/BJLEKZ-ZgcY/hqdefault.jpg">
            <a:extLst>
              <a:ext uri="{FF2B5EF4-FFF2-40B4-BE49-F238E27FC236}">
                <a16:creationId xmlns:a16="http://schemas.microsoft.com/office/drawing/2014/main" id="{B0E229FB-0A80-4F3D-8FF9-B9B7DB41C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31A35102-AF4D-4A09-B884-85CE66E2B5D6}"/>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24</a:t>
            </a:r>
          </a:p>
        </p:txBody>
      </p:sp>
    </p:spTree>
    <p:extLst>
      <p:ext uri="{BB962C8B-B14F-4D97-AF65-F5344CB8AC3E}">
        <p14:creationId xmlns:p14="http://schemas.microsoft.com/office/powerpoint/2010/main" val="39804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766763" y="0"/>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Obeying Jesus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6" y="1131095"/>
            <a:ext cx="11153774" cy="5226982"/>
          </a:xfrm>
        </p:spPr>
        <p:txBody>
          <a:bodyPr>
            <a:noAutofit/>
          </a:bodyPr>
          <a:lstStyle/>
          <a:p>
            <a:r>
              <a:rPr lang="en-US" sz="3200" dirty="0">
                <a:latin typeface="Calibri" panose="020F0502020204030204" pitchFamily="34" charset="0"/>
                <a:cs typeface="Calibri" panose="020F0502020204030204" pitchFamily="34" charset="0"/>
              </a:rPr>
              <a:t>In a tender moment, and with great compassion, Jesus arranged for the care of His mother. </a:t>
            </a:r>
          </a:p>
          <a:p>
            <a:r>
              <a:rPr lang="en-US" sz="3200" dirty="0">
                <a:latin typeface="Calibri" panose="020F0502020204030204" pitchFamily="34" charset="0"/>
                <a:cs typeface="Calibri" panose="020F0502020204030204" pitchFamily="34" charset="0"/>
              </a:rPr>
              <a:t>He looked to John, a disciple Jesus knew loved Him, and asked him to take care of Mary. </a:t>
            </a:r>
          </a:p>
          <a:p>
            <a:r>
              <a:rPr lang="en-US" sz="3200" dirty="0">
                <a:latin typeface="Calibri" panose="020F0502020204030204" pitchFamily="34" charset="0"/>
                <a:cs typeface="Calibri" panose="020F0502020204030204" pitchFamily="34" charset="0"/>
              </a:rPr>
              <a:t>John willingly and graciously took Mary to live with him. </a:t>
            </a:r>
          </a:p>
          <a:p>
            <a:r>
              <a:rPr lang="en-US" sz="3200" dirty="0">
                <a:latin typeface="Calibri" panose="020F0502020204030204" pitchFamily="34" charset="0"/>
                <a:cs typeface="Calibri" panose="020F0502020204030204" pitchFamily="34" charset="0"/>
              </a:rPr>
              <a:t>He invited her into his home and family. </a:t>
            </a:r>
          </a:p>
          <a:p>
            <a:r>
              <a:rPr lang="en-US" sz="3200" dirty="0">
                <a:latin typeface="Calibri" panose="020F0502020204030204" pitchFamily="34" charset="0"/>
                <a:cs typeface="Calibri" panose="020F0502020204030204" pitchFamily="34" charset="0"/>
              </a:rPr>
              <a:t>John demonstrated what an honor it is to grant a request from Jesus. </a:t>
            </a:r>
          </a:p>
          <a:p>
            <a:r>
              <a:rPr lang="en-US" sz="3200" dirty="0">
                <a:latin typeface="Calibri" panose="020F0502020204030204" pitchFamily="34" charset="0"/>
                <a:cs typeface="Calibri" panose="020F0502020204030204" pitchFamily="34" charset="0"/>
              </a:rPr>
              <a:t>He did not complain, ask questions, or hesitate.  Instead, he cheerfully accepted Mary.</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25</a:t>
            </a:r>
          </a:p>
        </p:txBody>
      </p:sp>
    </p:spTree>
    <p:extLst>
      <p:ext uri="{BB962C8B-B14F-4D97-AF65-F5344CB8AC3E}">
        <p14:creationId xmlns:p14="http://schemas.microsoft.com/office/powerpoint/2010/main" val="2663756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1065320" y="815509"/>
            <a:ext cx="10437567"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28 Later, knowing that everything had now been finished, and so that Scripture would be fulfilled, Jesus said, “I am thirsty.” 29 A jar of wine vinegar was there, so they soaked a sponge in it, put the sponge on a stalk of the hyssop plant, and lifted it to Jesus’ lips. 30 When he had received the drink, Jesus said, “It is finished.” With that, he bowed his head and gave up his spirit.  (John 19:25–30)</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26</a:t>
            </a:r>
          </a:p>
        </p:txBody>
      </p:sp>
    </p:spTree>
    <p:extLst>
      <p:ext uri="{BB962C8B-B14F-4D97-AF65-F5344CB8AC3E}">
        <p14:creationId xmlns:p14="http://schemas.microsoft.com/office/powerpoint/2010/main" val="3494516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rgbClr val="FF3300"/>
            </a:gs>
            <a:gs pos="3896">
              <a:srgbClr val="FFFF00"/>
            </a:gs>
            <a:gs pos="76000">
              <a:schemeClr val="bg2">
                <a:lumMod val="50000"/>
              </a:schemeClr>
            </a:gs>
          </a:gsLst>
          <a:lin ang="2700000" scaled="1"/>
          <a:tileRect/>
        </a:gradFill>
        <a:effectLst/>
      </p:bgPr>
    </p:bg>
    <p:spTree>
      <p:nvGrpSpPr>
        <p:cNvPr id="1" name=""/>
        <p:cNvGrpSpPr/>
        <p:nvPr/>
      </p:nvGrpSpPr>
      <p:grpSpPr>
        <a:xfrm>
          <a:off x="0" y="0"/>
          <a:ext cx="0" cy="0"/>
          <a:chOff x="0" y="0"/>
          <a:chExt cx="0" cy="0"/>
        </a:xfrm>
      </p:grpSpPr>
      <p:pic>
        <p:nvPicPr>
          <p:cNvPr id="6148" name="Picture 4" descr="http://posp.co.uk/wp-content/uploads/2016/05/23432_The_work_has_been_done..jpg">
            <a:extLst>
              <a:ext uri="{FF2B5EF4-FFF2-40B4-BE49-F238E27FC236}">
                <a16:creationId xmlns:a16="http://schemas.microsoft.com/office/drawing/2014/main" id="{13676922-AF9B-45E4-8745-5E2D6360E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6013"/>
            <a:ext cx="12192000" cy="46243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 action="ppaction://noaction"/>
            <a:extLst>
              <a:ext uri="{FF2B5EF4-FFF2-40B4-BE49-F238E27FC236}">
                <a16:creationId xmlns:a16="http://schemas.microsoft.com/office/drawing/2014/main" id="{3896AACF-3D7C-4165-AFCC-72987AE59B16}"/>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27</a:t>
            </a:r>
          </a:p>
        </p:txBody>
      </p:sp>
    </p:spTree>
    <p:extLst>
      <p:ext uri="{BB962C8B-B14F-4D97-AF65-F5344CB8AC3E}">
        <p14:creationId xmlns:p14="http://schemas.microsoft.com/office/powerpoint/2010/main" val="198613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The Work Has Been Done</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6" y="1131095"/>
            <a:ext cx="11153774" cy="5226982"/>
          </a:xfrm>
        </p:spPr>
        <p:txBody>
          <a:bodyPr>
            <a:noAutofit/>
          </a:bodyPr>
          <a:lstStyle/>
          <a:p>
            <a:r>
              <a:rPr lang="en-US" sz="3200" dirty="0">
                <a:latin typeface="Calibri" panose="020F0502020204030204" pitchFamily="34" charset="0"/>
                <a:cs typeface="Calibri" panose="020F0502020204030204" pitchFamily="34" charset="0"/>
              </a:rPr>
              <a:t>Jesus’ death,</a:t>
            </a:r>
          </a:p>
          <a:p>
            <a:pPr lvl="1"/>
            <a:r>
              <a:rPr lang="en-US" sz="3200" dirty="0">
                <a:latin typeface="Calibri" panose="020F0502020204030204" pitchFamily="34" charset="0"/>
                <a:cs typeface="Calibri" panose="020F0502020204030204" pitchFamily="34" charset="0"/>
              </a:rPr>
              <a:t>finished His suffering, </a:t>
            </a:r>
          </a:p>
          <a:p>
            <a:pPr lvl="1"/>
            <a:r>
              <a:rPr lang="en-US" sz="3200" dirty="0">
                <a:latin typeface="Calibri" panose="020F0502020204030204" pitchFamily="34" charset="0"/>
                <a:cs typeface="Calibri" panose="020F0502020204030204" pitchFamily="34" charset="0"/>
              </a:rPr>
              <a:t>ended the need for the veil that separated the people from the Holy of Holies in the temple (the place of God’s presence), </a:t>
            </a:r>
          </a:p>
          <a:p>
            <a:pPr lvl="1"/>
            <a:r>
              <a:rPr lang="en-US" sz="3200" dirty="0">
                <a:latin typeface="Calibri" panose="020F0502020204030204" pitchFamily="34" charset="0"/>
                <a:cs typeface="Calibri" panose="020F0502020204030204" pitchFamily="34" charset="0"/>
              </a:rPr>
              <a:t>satisfied the Mosaic Law, </a:t>
            </a:r>
          </a:p>
          <a:p>
            <a:pPr lvl="1"/>
            <a:r>
              <a:rPr lang="en-US" sz="3200" dirty="0">
                <a:latin typeface="Calibri" panose="020F0502020204030204" pitchFamily="34" charset="0"/>
                <a:cs typeface="Calibri" panose="020F0502020204030204" pitchFamily="34" charset="0"/>
              </a:rPr>
              <a:t>fulfilled redemption’s plan, and </a:t>
            </a:r>
          </a:p>
          <a:p>
            <a:pPr lvl="1"/>
            <a:r>
              <a:rPr lang="en-US" sz="3200" dirty="0">
                <a:latin typeface="Calibri" panose="020F0502020204030204" pitchFamily="34" charset="0"/>
                <a:cs typeface="Calibri" panose="020F0502020204030204" pitchFamily="34" charset="0"/>
              </a:rPr>
              <a:t>overcame the power of Satan. </a:t>
            </a:r>
          </a:p>
          <a:p>
            <a:r>
              <a:rPr lang="en-US" sz="3200" dirty="0">
                <a:latin typeface="Calibri" panose="020F0502020204030204" pitchFamily="34" charset="0"/>
                <a:cs typeface="Calibri" panose="020F0502020204030204" pitchFamily="34" charset="0"/>
              </a:rPr>
              <a:t>Jesus’ human life was over and salvation was complete. </a:t>
            </a:r>
          </a:p>
          <a:p>
            <a:r>
              <a:rPr lang="en-US" sz="3200" dirty="0">
                <a:latin typeface="Calibri" panose="020F0502020204030204" pitchFamily="34" charset="0"/>
                <a:cs typeface="Calibri" panose="020F0502020204030204" pitchFamily="34" charset="0"/>
              </a:rPr>
              <a:t>All Jesus had come to do was accomplished. </a:t>
            </a:r>
          </a:p>
          <a:p>
            <a:r>
              <a:rPr lang="en-US" sz="3200" dirty="0">
                <a:latin typeface="Calibri" panose="020F0502020204030204" pitchFamily="34" charset="0"/>
                <a:cs typeface="Calibri" panose="020F0502020204030204" pitchFamily="34" charset="0"/>
              </a:rPr>
              <a:t>His words were not words of defeat, but victory!</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28</a:t>
            </a:r>
          </a:p>
        </p:txBody>
      </p:sp>
    </p:spTree>
    <p:extLst>
      <p:ext uri="{BB962C8B-B14F-4D97-AF65-F5344CB8AC3E}">
        <p14:creationId xmlns:p14="http://schemas.microsoft.com/office/powerpoint/2010/main" val="4191175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The word redemption means “to gain or regain possession of something in exchange for payment or clearing a debt.” </a:t>
            </a:r>
          </a:p>
          <a:p>
            <a:r>
              <a:rPr lang="en-US" sz="3200" dirty="0">
                <a:latin typeface="Calibri" panose="020F0502020204030204" pitchFamily="34" charset="0"/>
                <a:cs typeface="Calibri" panose="020F0502020204030204" pitchFamily="34" charset="0"/>
              </a:rPr>
              <a:t>We were all born sinful, and our sin separates us from God and His love. </a:t>
            </a:r>
          </a:p>
          <a:p>
            <a:r>
              <a:rPr lang="en-US" sz="3200" dirty="0">
                <a:latin typeface="Calibri" panose="020F0502020204030204" pitchFamily="34" charset="0"/>
                <a:cs typeface="Calibri" panose="020F0502020204030204" pitchFamily="34" charset="0"/>
              </a:rPr>
              <a:t>We are powerless to pay the debt of sin we owe to God. </a:t>
            </a:r>
          </a:p>
          <a:p>
            <a:r>
              <a:rPr lang="en-US" sz="3200" dirty="0">
                <a:latin typeface="Calibri" panose="020F0502020204030204" pitchFamily="34" charset="0"/>
                <a:cs typeface="Calibri" panose="020F0502020204030204" pitchFamily="34" charset="0"/>
              </a:rPr>
              <a:t>The Father sent his Son Jesus to pay our sin debt. </a:t>
            </a:r>
          </a:p>
          <a:p>
            <a:r>
              <a:rPr lang="en-US" sz="3200" dirty="0">
                <a:latin typeface="Calibri" panose="020F0502020204030204" pitchFamily="34" charset="0"/>
                <a:cs typeface="Calibri" panose="020F0502020204030204" pitchFamily="34" charset="0"/>
              </a:rPr>
              <a:t>To be right with God we must believe and accept that Jesus paid our price, and by this God gains possession of us. </a:t>
            </a:r>
          </a:p>
          <a:p>
            <a:r>
              <a:rPr lang="en-US" sz="3200" dirty="0">
                <a:latin typeface="Calibri" panose="020F0502020204030204" pitchFamily="34" charset="0"/>
                <a:cs typeface="Calibri" panose="020F0502020204030204" pitchFamily="34" charset="0"/>
              </a:rPr>
              <a:t>There is nothing left to do; there is nothing we can add.</a:t>
            </a:r>
          </a:p>
          <a:p>
            <a:r>
              <a:rPr lang="en-US" sz="3200" dirty="0">
                <a:latin typeface="Calibri" panose="020F0502020204030204" pitchFamily="34" charset="0"/>
                <a:cs typeface="Calibri" panose="020F0502020204030204" pitchFamily="34" charset="0"/>
              </a:rPr>
              <a:t>Because of Jesus, we can belong to God. </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29</a:t>
            </a:r>
          </a:p>
        </p:txBody>
      </p:sp>
    </p:spTree>
    <p:extLst>
      <p:ext uri="{BB962C8B-B14F-4D97-AF65-F5344CB8AC3E}">
        <p14:creationId xmlns:p14="http://schemas.microsoft.com/office/powerpoint/2010/main" val="56271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https://www.lds.org/youth/bc/youth/article/commandments-love/images/commandments=love-final-700x363-1542517.jpg">
            <a:extLst>
              <a:ext uri="{FF2B5EF4-FFF2-40B4-BE49-F238E27FC236}">
                <a16:creationId xmlns:a16="http://schemas.microsoft.com/office/drawing/2014/main" id="{82792F2C-7E8E-4E3C-84F8-FE605549D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337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3</a:t>
            </a:r>
          </a:p>
        </p:txBody>
      </p:sp>
      <p:sp>
        <p:nvSpPr>
          <p:cNvPr id="2" name="TextBox 1">
            <a:extLst>
              <a:ext uri="{FF2B5EF4-FFF2-40B4-BE49-F238E27FC236}">
                <a16:creationId xmlns:a16="http://schemas.microsoft.com/office/drawing/2014/main" id="{4A662189-B37B-4E2C-ACEB-2CF728614ED3}"/>
              </a:ext>
            </a:extLst>
          </p:cNvPr>
          <p:cNvSpPr txBox="1"/>
          <p:nvPr/>
        </p:nvSpPr>
        <p:spPr>
          <a:xfrm>
            <a:off x="1134868" y="204186"/>
            <a:ext cx="10372904" cy="1077218"/>
          </a:xfrm>
          <a:prstGeom prst="rect">
            <a:avLst/>
          </a:prstGeom>
          <a:noFill/>
        </p:spPr>
        <p:txBody>
          <a:bodyPr wrap="none" rtlCol="0">
            <a:spAutoFit/>
          </a:bodyPr>
          <a:lstStyle/>
          <a:p>
            <a:pPr algn="ctr"/>
            <a:r>
              <a:rPr lang="en-US" sz="3200" dirty="0">
                <a:latin typeface="Calibri" panose="020F0502020204030204" pitchFamily="34" charset="0"/>
                <a:cs typeface="Calibri" panose="020F0502020204030204" pitchFamily="34" charset="0"/>
              </a:rPr>
              <a:t>Jesus’ command was simple: if you love Me, you’ll obey Me.  </a:t>
            </a:r>
          </a:p>
          <a:p>
            <a:pPr algn="ctr"/>
            <a:r>
              <a:rPr lang="en-US" sz="3200" dirty="0">
                <a:latin typeface="Calibri" panose="020F0502020204030204" pitchFamily="34" charset="0"/>
                <a:cs typeface="Calibri" panose="020F0502020204030204" pitchFamily="34" charset="0"/>
              </a:rPr>
              <a:t>Such obedience is not burdensome. </a:t>
            </a:r>
          </a:p>
        </p:txBody>
      </p:sp>
    </p:spTree>
    <p:extLst>
      <p:ext uri="{BB962C8B-B14F-4D97-AF65-F5344CB8AC3E}">
        <p14:creationId xmlns:p14="http://schemas.microsoft.com/office/powerpoint/2010/main" val="788160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https://i.ytimg.com/vi/V4VQfGQPXfg/hqdefault.jpg">
            <a:extLst>
              <a:ext uri="{FF2B5EF4-FFF2-40B4-BE49-F238E27FC236}">
                <a16:creationId xmlns:a16="http://schemas.microsoft.com/office/drawing/2014/main" id="{BFBB0C97-8E79-427E-B2F1-F9C3E8EE2C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43" b="12472"/>
          <a:stretch/>
        </p:blipFill>
        <p:spPr bwMode="auto">
          <a:xfrm>
            <a:off x="1820754" y="0"/>
            <a:ext cx="9141041" cy="5133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31</a:t>
            </a:r>
          </a:p>
        </p:txBody>
      </p:sp>
      <p:sp>
        <p:nvSpPr>
          <p:cNvPr id="2" name="TextBox 1">
            <a:extLst>
              <a:ext uri="{FF2B5EF4-FFF2-40B4-BE49-F238E27FC236}">
                <a16:creationId xmlns:a16="http://schemas.microsoft.com/office/drawing/2014/main" id="{4A662189-B37B-4E2C-ACEB-2CF728614ED3}"/>
              </a:ext>
            </a:extLst>
          </p:cNvPr>
          <p:cNvSpPr txBox="1"/>
          <p:nvPr/>
        </p:nvSpPr>
        <p:spPr>
          <a:xfrm>
            <a:off x="3915503" y="5157748"/>
            <a:ext cx="3859133" cy="1200329"/>
          </a:xfrm>
          <a:prstGeom prst="rect">
            <a:avLst/>
          </a:prstGeom>
          <a:noFill/>
        </p:spPr>
        <p:txBody>
          <a:bodyPr wrap="none" rtlCol="0">
            <a:spAutoFit/>
          </a:bodyPr>
          <a:lstStyle/>
          <a:p>
            <a:pPr algn="ctr"/>
            <a:r>
              <a:rPr lang="en-US" sz="4000" dirty="0">
                <a:solidFill>
                  <a:schemeClr val="bg1"/>
                </a:solidFill>
                <a:latin typeface="Constantia" panose="02030602050306030303" pitchFamily="18" charset="0"/>
              </a:rPr>
              <a:t>Week 12</a:t>
            </a:r>
          </a:p>
          <a:p>
            <a:pPr algn="ctr"/>
            <a:r>
              <a:rPr lang="en-US" sz="3200" dirty="0">
                <a:solidFill>
                  <a:schemeClr val="bg1"/>
                </a:solidFill>
                <a:latin typeface="Constantia" panose="02030602050306030303" pitchFamily="18" charset="0"/>
              </a:rPr>
              <a:t>I Have Seen the Lord</a:t>
            </a:r>
          </a:p>
        </p:txBody>
      </p:sp>
    </p:spTree>
    <p:extLst>
      <p:ext uri="{BB962C8B-B14F-4D97-AF65-F5344CB8AC3E}">
        <p14:creationId xmlns:p14="http://schemas.microsoft.com/office/powerpoint/2010/main" val="3287739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BB9A-94BE-41DD-AAC1-7C8D69DB505C}"/>
              </a:ext>
            </a:extLst>
          </p:cNvPr>
          <p:cNvSpPr>
            <a:spLocks noGrp="1"/>
          </p:cNvSpPr>
          <p:nvPr>
            <p:ph type="title"/>
          </p:nvPr>
        </p:nvSpPr>
        <p:spPr>
          <a:xfrm>
            <a:off x="909222" y="18896"/>
            <a:ext cx="10515600" cy="1325563"/>
          </a:xfrm>
        </p:spPr>
        <p:txBody>
          <a:bodyPr>
            <a:normAutofit/>
          </a:bodyPr>
          <a:lstStyle/>
          <a:p>
            <a:pPr algn="ctr"/>
            <a:r>
              <a:rPr lang="en-US" sz="3200" b="1" dirty="0">
                <a:hlinkClick r:id="rId2" action="ppaction://hlinksldjump"/>
              </a:rPr>
              <a:t>Verses</a:t>
            </a:r>
            <a:endParaRPr lang="en-US" sz="3200" b="1" dirty="0"/>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4294967295"/>
          </p:nvPr>
        </p:nvSpPr>
        <p:spPr>
          <a:xfrm>
            <a:off x="648071" y="1210045"/>
            <a:ext cx="10955044" cy="4649218"/>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15 I will put enmity between you and the woman, and between your offspring and her offspring; he shall bruise your head,     and you shall bruise his heel.”  (Genesis 3:15)</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31</a:t>
            </a:r>
          </a:p>
        </p:txBody>
      </p:sp>
    </p:spTree>
    <p:extLst>
      <p:ext uri="{BB962C8B-B14F-4D97-AF65-F5344CB8AC3E}">
        <p14:creationId xmlns:p14="http://schemas.microsoft.com/office/powerpoint/2010/main" val="407650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4</a:t>
            </a:r>
          </a:p>
        </p:txBody>
      </p:sp>
      <p:pic>
        <p:nvPicPr>
          <p:cNvPr id="2052" name="Picture 4" descr="https://i0.wp.com/mbherald.com/wp-content/uploads/2017/01/Holy-Spirit-Living-in-us-MBHerald-2.png?resize=450%2C450">
            <a:extLst>
              <a:ext uri="{FF2B5EF4-FFF2-40B4-BE49-F238E27FC236}">
                <a16:creationId xmlns:a16="http://schemas.microsoft.com/office/drawing/2014/main" id="{E028FA3F-30CA-4221-887F-09BE195BE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230" y="1020932"/>
            <a:ext cx="5944339" cy="59443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B8910C-B44C-4802-8289-20001377EDC2}"/>
              </a:ext>
            </a:extLst>
          </p:cNvPr>
          <p:cNvSpPr txBox="1"/>
          <p:nvPr/>
        </p:nvSpPr>
        <p:spPr>
          <a:xfrm>
            <a:off x="625359" y="302992"/>
            <a:ext cx="11198578" cy="584775"/>
          </a:xfrm>
          <a:prstGeom prst="rect">
            <a:avLst/>
          </a:prstGeom>
          <a:noFill/>
        </p:spPr>
        <p:txBody>
          <a:bodyPr wrap="none" rtlCol="0">
            <a:spAutoFit/>
          </a:bodyPr>
          <a:lstStyle/>
          <a:p>
            <a:r>
              <a:rPr lang="en-US" sz="3200">
                <a:latin typeface="Calibri" panose="020F0502020204030204" pitchFamily="34" charset="0"/>
                <a:cs typeface="Calibri" panose="020F0502020204030204" pitchFamily="34" charset="0"/>
              </a:rPr>
              <a:t>Jesus promised the Holy Spirit would reside with believers forever.</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158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https://www.reviveourhearts.com/media/uploads/series-images/rectangular/intimacy-with-god.jpg">
            <a:extLst>
              <a:ext uri="{FF2B5EF4-FFF2-40B4-BE49-F238E27FC236}">
                <a16:creationId xmlns:a16="http://schemas.microsoft.com/office/drawing/2014/main" id="{3936193E-6F81-464A-A095-2B82F23B4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5</a:t>
            </a:r>
          </a:p>
        </p:txBody>
      </p:sp>
      <p:sp>
        <p:nvSpPr>
          <p:cNvPr id="2" name="TextBox 1">
            <a:extLst>
              <a:ext uri="{FF2B5EF4-FFF2-40B4-BE49-F238E27FC236}">
                <a16:creationId xmlns:a16="http://schemas.microsoft.com/office/drawing/2014/main" id="{5468D9FD-4E84-4BAD-83C6-5A0DF94AA4A8}"/>
              </a:ext>
            </a:extLst>
          </p:cNvPr>
          <p:cNvSpPr txBox="1"/>
          <p:nvPr/>
        </p:nvSpPr>
        <p:spPr>
          <a:xfrm>
            <a:off x="1047135" y="275880"/>
            <a:ext cx="10338620" cy="1077218"/>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Intimacy is only possible through the indwelling of the Holy Spirit, who reveals God’s heart to each believer.</a:t>
            </a:r>
          </a:p>
        </p:txBody>
      </p:sp>
    </p:spTree>
    <p:extLst>
      <p:ext uri="{BB962C8B-B14F-4D97-AF65-F5344CB8AC3E}">
        <p14:creationId xmlns:p14="http://schemas.microsoft.com/office/powerpoint/2010/main" val="256244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6</a:t>
            </a:r>
          </a:p>
        </p:txBody>
      </p:sp>
      <p:pic>
        <p:nvPicPr>
          <p:cNvPr id="4098" name="Picture 2" descr="https://i.cdn-sc.com/PowerPointImages/4402/1_thumbnail.jpg">
            <a:extLst>
              <a:ext uri="{FF2B5EF4-FFF2-40B4-BE49-F238E27FC236}">
                <a16:creationId xmlns:a16="http://schemas.microsoft.com/office/drawing/2014/main" id="{B855CC70-5B27-4895-8BB8-14DBE9750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367" y="1246487"/>
            <a:ext cx="7482017" cy="56115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B233E1-942E-463D-A3E1-49D5001A0F5D}"/>
              </a:ext>
            </a:extLst>
          </p:cNvPr>
          <p:cNvSpPr txBox="1"/>
          <p:nvPr/>
        </p:nvSpPr>
        <p:spPr>
          <a:xfrm>
            <a:off x="566928" y="184474"/>
            <a:ext cx="10104120" cy="1077218"/>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The Spirit continues to teach believers and reminds them of Jesus’ instruction.</a:t>
            </a:r>
            <a:endParaRPr lang="en-US" sz="3200" dirty="0"/>
          </a:p>
        </p:txBody>
      </p:sp>
    </p:spTree>
    <p:extLst>
      <p:ext uri="{BB962C8B-B14F-4D97-AF65-F5344CB8AC3E}">
        <p14:creationId xmlns:p14="http://schemas.microsoft.com/office/powerpoint/2010/main" val="348811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7</a:t>
            </a:r>
          </a:p>
        </p:txBody>
      </p:sp>
      <p:pic>
        <p:nvPicPr>
          <p:cNvPr id="5122" name="Picture 2" descr="http://cdn.quotesgram.com/img/15/59/1464277048-comforting-bible-verses-psalm-30-5.jpg">
            <a:extLst>
              <a:ext uri="{FF2B5EF4-FFF2-40B4-BE49-F238E27FC236}">
                <a16:creationId xmlns:a16="http://schemas.microsoft.com/office/drawing/2014/main" id="{94736BEE-F5F2-4535-95E8-745C34FA6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943" y="1177199"/>
            <a:ext cx="7563881" cy="5680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2ED4B4-9449-485C-9606-5BAF41578329}"/>
              </a:ext>
            </a:extLst>
          </p:cNvPr>
          <p:cNvSpPr txBox="1"/>
          <p:nvPr/>
        </p:nvSpPr>
        <p:spPr>
          <a:xfrm>
            <a:off x="1116910" y="99981"/>
            <a:ext cx="9287286" cy="1077218"/>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cs typeface="Calibri" panose="020F0502020204030204" pitchFamily="34" charset="0"/>
              </a:rPr>
              <a:t>We can find joy and take comfort in knowing that deceased believers go to heaven.</a:t>
            </a:r>
            <a:endParaRPr lang="en-US" sz="3200" dirty="0">
              <a:solidFill>
                <a:schemeClr val="bg1"/>
              </a:solidFill>
            </a:endParaRPr>
          </a:p>
        </p:txBody>
      </p:sp>
    </p:spTree>
    <p:extLst>
      <p:ext uri="{BB962C8B-B14F-4D97-AF65-F5344CB8AC3E}">
        <p14:creationId xmlns:p14="http://schemas.microsoft.com/office/powerpoint/2010/main" val="392926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146" name="Picture 2" descr="https://image.shutterstock.com/image-illustration/satan-fire-satanic-sign-gothic-260nw-611864846.jpg">
            <a:extLst>
              <a:ext uri="{FF2B5EF4-FFF2-40B4-BE49-F238E27FC236}">
                <a16:creationId xmlns:a16="http://schemas.microsoft.com/office/drawing/2014/main" id="{B53C345F-0644-421B-BD90-67A7D5CD5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14"/>
          <a:stretch/>
        </p:blipFill>
        <p:spPr bwMode="auto">
          <a:xfrm>
            <a:off x="0" y="-26034"/>
            <a:ext cx="12192000" cy="6884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8</a:t>
            </a:r>
          </a:p>
        </p:txBody>
      </p:sp>
      <p:sp>
        <p:nvSpPr>
          <p:cNvPr id="2" name="TextBox 1">
            <a:extLst>
              <a:ext uri="{FF2B5EF4-FFF2-40B4-BE49-F238E27FC236}">
                <a16:creationId xmlns:a16="http://schemas.microsoft.com/office/drawing/2014/main" id="{159C5E49-A965-493A-9ECE-C3B85FCC7FB0}"/>
              </a:ext>
            </a:extLst>
          </p:cNvPr>
          <p:cNvSpPr txBox="1"/>
          <p:nvPr/>
        </p:nvSpPr>
        <p:spPr>
          <a:xfrm>
            <a:off x="2485748" y="142043"/>
            <a:ext cx="7524535" cy="1077218"/>
          </a:xfrm>
          <a:prstGeom prst="rect">
            <a:avLst/>
          </a:prstGeom>
          <a:noFill/>
        </p:spPr>
        <p:txBody>
          <a:bodyPr wrap="square" rtlCol="0">
            <a:spAutoFit/>
          </a:bodyPr>
          <a:lstStyle/>
          <a:p>
            <a:pPr algn="ctr"/>
            <a:r>
              <a:rPr lang="en-US" sz="3200">
                <a:solidFill>
                  <a:schemeClr val="bg1"/>
                </a:solidFill>
                <a:latin typeface="Calibri" panose="020F0502020204030204" pitchFamily="34" charset="0"/>
                <a:cs typeface="Calibri" panose="020F0502020204030204" pitchFamily="34" charset="0"/>
              </a:rPr>
              <a:t>No power, no person, no act in history is beyond the sovereignty of God. </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896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When a person becomes a Christian, the Holy Spirit comes to live within that believer. </a:t>
            </a:r>
          </a:p>
          <a:p>
            <a:r>
              <a:rPr lang="en-US" sz="3200" dirty="0">
                <a:latin typeface="Calibri" panose="020F0502020204030204" pitchFamily="34" charset="0"/>
                <a:cs typeface="Calibri" panose="020F0502020204030204" pitchFamily="34" charset="0"/>
              </a:rPr>
              <a:t>Jesus promised that the Holy Spirit would stay with Christians forever. </a:t>
            </a:r>
          </a:p>
          <a:p>
            <a:r>
              <a:rPr lang="en-US" sz="3200" dirty="0">
                <a:latin typeface="Calibri" panose="020F0502020204030204" pitchFamily="34" charset="0"/>
                <a:cs typeface="Calibri" panose="020F0502020204030204" pitchFamily="34" charset="0"/>
              </a:rPr>
              <a:t>He will guide them into all truth—as long as they are willing to listen. </a:t>
            </a:r>
          </a:p>
          <a:p>
            <a:r>
              <a:rPr lang="en-US" sz="3200" dirty="0">
                <a:latin typeface="Calibri" panose="020F0502020204030204" pitchFamily="34" charset="0"/>
                <a:cs typeface="Calibri" panose="020F0502020204030204" pitchFamily="34" charset="0"/>
              </a:rPr>
              <a:t>Too many times, believers are too busy leading noisy lives to be able to hear the still, small voice of God. </a:t>
            </a:r>
          </a:p>
          <a:p>
            <a:r>
              <a:rPr lang="en-US" sz="3200" dirty="0">
                <a:latin typeface="Calibri" panose="020F0502020204030204" pitchFamily="34" charset="0"/>
                <a:cs typeface="Calibri" panose="020F0502020204030204" pitchFamily="34" charset="0"/>
              </a:rPr>
              <a:t>The Holy Spirit will comfort, guide, direct, and encourage those who take the time to stop and pay attention. </a:t>
            </a: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9</a:t>
            </a:r>
          </a:p>
        </p:txBody>
      </p:sp>
    </p:spTree>
    <p:extLst>
      <p:ext uri="{BB962C8B-B14F-4D97-AF65-F5344CB8AC3E}">
        <p14:creationId xmlns:p14="http://schemas.microsoft.com/office/powerpoint/2010/main" val="3733682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317517</TotalTime>
  <Words>1664</Words>
  <Application>Microsoft Office PowerPoint</Application>
  <PresentationFormat>Widescreen</PresentationFormat>
  <Paragraphs>115</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Constantia</vt:lpstr>
      <vt:lpstr>Office Theme</vt:lpstr>
      <vt:lpstr>Music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 and Actions</vt:lpstr>
      <vt:lpstr>PowerPoint Presentation</vt:lpstr>
      <vt:lpstr>PowerPoint Presentation</vt:lpstr>
      <vt:lpstr>PowerPoint Presentation</vt:lpstr>
      <vt:lpstr>Jesus is Flogged, Beaten and Mocked</vt:lpstr>
      <vt:lpstr>PowerPoint Presentation</vt:lpstr>
      <vt:lpstr>PowerPoint Presentation</vt:lpstr>
      <vt:lpstr>Power and Authority</vt:lpstr>
      <vt:lpstr>PowerPoint Presentation</vt:lpstr>
      <vt:lpstr>PowerPoint Presentation</vt:lpstr>
      <vt:lpstr>Self Interest</vt:lpstr>
      <vt:lpstr>PowerPoint Presentation</vt:lpstr>
      <vt:lpstr>PowerPoint Presentation</vt:lpstr>
      <vt:lpstr>The King of the Jews</vt:lpstr>
      <vt:lpstr>PowerPoint Presentation</vt:lpstr>
      <vt:lpstr>PowerPoint Presentation</vt:lpstr>
      <vt:lpstr>Obeying Jesus</vt:lpstr>
      <vt:lpstr>PowerPoint Presentation</vt:lpstr>
      <vt:lpstr>PowerPoint Presentation</vt:lpstr>
      <vt:lpstr>The Work Has Been Done</vt:lpstr>
      <vt:lpstr>Implications and Actions</vt:lpstr>
      <vt:lpstr>PowerPoint Presentation</vt:lpstr>
      <vt:lpstr>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Irish</dc:creator>
  <cp:lastModifiedBy>Edward Irish</cp:lastModifiedBy>
  <cp:revision>888</cp:revision>
  <cp:lastPrinted>2018-05-13T18:40:39Z</cp:lastPrinted>
  <dcterms:created xsi:type="dcterms:W3CDTF">2018-01-11T19:59:25Z</dcterms:created>
  <dcterms:modified xsi:type="dcterms:W3CDTF">2019-06-18T18:28:52Z</dcterms:modified>
</cp:coreProperties>
</file>